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1" r:id="rId1"/>
  </p:sldMasterIdLst>
  <p:notesMasterIdLst>
    <p:notesMasterId r:id="rId26"/>
  </p:notesMasterIdLst>
  <p:sldIdLst>
    <p:sldId id="256" r:id="rId2"/>
    <p:sldId id="281" r:id="rId3"/>
    <p:sldId id="262" r:id="rId4"/>
    <p:sldId id="288" r:id="rId5"/>
    <p:sldId id="277" r:id="rId6"/>
    <p:sldId id="261" r:id="rId7"/>
    <p:sldId id="264" r:id="rId8"/>
    <p:sldId id="265" r:id="rId9"/>
    <p:sldId id="271" r:id="rId10"/>
    <p:sldId id="296" r:id="rId11"/>
    <p:sldId id="298" r:id="rId12"/>
    <p:sldId id="299" r:id="rId13"/>
    <p:sldId id="307" r:id="rId14"/>
    <p:sldId id="310" r:id="rId15"/>
    <p:sldId id="266" r:id="rId16"/>
    <p:sldId id="311" r:id="rId17"/>
    <p:sldId id="267" r:id="rId18"/>
    <p:sldId id="268" r:id="rId19"/>
    <p:sldId id="308" r:id="rId20"/>
    <p:sldId id="274" r:id="rId21"/>
    <p:sldId id="279" r:id="rId22"/>
    <p:sldId id="270" r:id="rId23"/>
    <p:sldId id="278" r:id="rId24"/>
    <p:sldId id="309"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B82E"/>
    <a:srgbClr val="010000"/>
    <a:srgbClr val="F98101"/>
    <a:srgbClr val="7061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136" d="100"/>
          <a:sy n="136" d="100"/>
        </p:scale>
        <p:origin x="-166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20CB57-D6BB-0E4E-B6C2-3ECE34AADF81}" type="datetimeFigureOut">
              <a:rPr lang="en-US" smtClean="0"/>
              <a:pPr/>
              <a:t>7/11/12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AA1ED1-A129-0D4C-AFC0-37F0E1D74871}" type="slidenum">
              <a:rPr lang="en-US" smtClean="0"/>
              <a:pPr/>
              <a:t>‹#›</a:t>
            </a:fld>
            <a:endParaRPr lang="en-US"/>
          </a:p>
        </p:txBody>
      </p:sp>
    </p:spTree>
    <p:extLst>
      <p:ext uri="{BB962C8B-B14F-4D97-AF65-F5344CB8AC3E}">
        <p14:creationId xmlns:p14="http://schemas.microsoft.com/office/powerpoint/2010/main" val="11984214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By using</a:t>
            </a:r>
            <a:r>
              <a:rPr lang="en-US" baseline="0" dirty="0" smtClean="0"/>
              <a:t> technology effectively, we can personalize learning in a way that addresses these challenges</a:t>
            </a:r>
            <a:endParaRPr lang="en-US" dirty="0"/>
          </a:p>
        </p:txBody>
      </p:sp>
      <p:sp>
        <p:nvSpPr>
          <p:cNvPr id="4" name="Slide Number Placeholder 3"/>
          <p:cNvSpPr>
            <a:spLocks noGrp="1"/>
          </p:cNvSpPr>
          <p:nvPr>
            <p:ph type="sldNum" sz="quarter" idx="10"/>
          </p:nvPr>
        </p:nvSpPr>
        <p:spPr/>
        <p:txBody>
          <a:bodyPr/>
          <a:lstStyle/>
          <a:p>
            <a:fld id="{2CAA1ED1-A129-0D4C-AFC0-37F0E1D74871}" type="slidenum">
              <a:rPr lang="en-US" smtClean="0"/>
              <a:pPr/>
              <a:t>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Individualized/Adaptive (adjusts</a:t>
            </a:r>
            <a:r>
              <a:rPr lang="en-US" baseline="0" dirty="0" smtClean="0"/>
              <a:t> content around a specific topic)</a:t>
            </a:r>
            <a:endParaRPr lang="en-US" dirty="0"/>
          </a:p>
        </p:txBody>
      </p:sp>
      <p:sp>
        <p:nvSpPr>
          <p:cNvPr id="4" name="Slide Number Placeholder 3"/>
          <p:cNvSpPr>
            <a:spLocks noGrp="1"/>
          </p:cNvSpPr>
          <p:nvPr>
            <p:ph type="sldNum" sz="quarter" idx="10"/>
          </p:nvPr>
        </p:nvSpPr>
        <p:spPr/>
        <p:txBody>
          <a:bodyPr/>
          <a:lstStyle/>
          <a:p>
            <a:fld id="{2CAA1ED1-A129-0D4C-AFC0-37F0E1D74871}" type="slidenum">
              <a:rPr lang="en-US" smtClean="0"/>
              <a:pPr/>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Differentiated</a:t>
            </a:r>
            <a:r>
              <a:rPr lang="en-US" baseline="0" dirty="0" smtClean="0"/>
              <a:t> (algorithm tries different approaches to instruction)</a:t>
            </a:r>
            <a:endParaRPr lang="en-US" dirty="0"/>
          </a:p>
        </p:txBody>
      </p:sp>
      <p:sp>
        <p:nvSpPr>
          <p:cNvPr id="4" name="Slide Number Placeholder 3"/>
          <p:cNvSpPr>
            <a:spLocks noGrp="1"/>
          </p:cNvSpPr>
          <p:nvPr>
            <p:ph type="sldNum" sz="quarter" idx="10"/>
          </p:nvPr>
        </p:nvSpPr>
        <p:spPr/>
        <p:txBody>
          <a:bodyPr/>
          <a:lstStyle/>
          <a:p>
            <a:fld id="{2CAA1ED1-A129-0D4C-AFC0-37F0E1D74871}" type="slidenum">
              <a:rPr lang="en-US" smtClean="0"/>
              <a:pPr/>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Garland HS in TX.  Formative assessments</a:t>
            </a:r>
            <a:r>
              <a:rPr lang="en-US" baseline="0" dirty="0" smtClean="0"/>
              <a:t>: increased formative assessment by 10x (lots of medium quality questions).  Instructor reviewed results and made decisions about what to do next.  Had 15% drop out 1/3</a:t>
            </a:r>
            <a:r>
              <a:rPr lang="en-US" baseline="30000" dirty="0" smtClean="0"/>
              <a:t>rd</a:t>
            </a:r>
            <a:r>
              <a:rPr lang="en-US" baseline="0" dirty="0" smtClean="0"/>
              <a:t> didn’t show up regularly – went to 100%attendance and no dropouts.  Freed him up to “coach” the kids (not always academic issues causing the problem)  </a:t>
            </a:r>
            <a:endParaRPr lang="en-US" dirty="0"/>
          </a:p>
        </p:txBody>
      </p:sp>
      <p:sp>
        <p:nvSpPr>
          <p:cNvPr id="4" name="Slide Number Placeholder 3"/>
          <p:cNvSpPr>
            <a:spLocks noGrp="1"/>
          </p:cNvSpPr>
          <p:nvPr>
            <p:ph type="sldNum" sz="quarter" idx="10"/>
          </p:nvPr>
        </p:nvSpPr>
        <p:spPr/>
        <p:txBody>
          <a:bodyPr/>
          <a:lstStyle/>
          <a:p>
            <a:fld id="{2CAA1ED1-A129-0D4C-AFC0-37F0E1D74871}" type="slidenum">
              <a:rPr lang="en-US" smtClean="0"/>
              <a:pPr/>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Tools that help students understand</a:t>
            </a:r>
            <a:r>
              <a:rPr lang="en-US" baseline="0" dirty="0" smtClean="0"/>
              <a:t> where they’re at and make choices about what to do next</a:t>
            </a:r>
            <a:endParaRPr lang="en-US" dirty="0"/>
          </a:p>
        </p:txBody>
      </p:sp>
      <p:sp>
        <p:nvSpPr>
          <p:cNvPr id="4" name="Slide Number Placeholder 3"/>
          <p:cNvSpPr>
            <a:spLocks noGrp="1"/>
          </p:cNvSpPr>
          <p:nvPr>
            <p:ph type="sldNum" sz="quarter" idx="10"/>
          </p:nvPr>
        </p:nvSpPr>
        <p:spPr/>
        <p:txBody>
          <a:bodyPr/>
          <a:lstStyle/>
          <a:p>
            <a:fld id="{2CAA1ED1-A129-0D4C-AFC0-37F0E1D74871}"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CAA1ED1-A129-0D4C-AFC0-37F0E1D74871}" type="slidenum">
              <a:rPr lang="en-US" smtClean="0"/>
              <a:pPr/>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Teachers</a:t>
            </a:r>
            <a:r>
              <a:rPr lang="en-US" baseline="0" dirty="0" smtClean="0"/>
              <a:t> don’t have to assign the same thing to everyone.  Mooresville example of Brown vs. BOE</a:t>
            </a:r>
            <a:endParaRPr lang="en-US" dirty="0"/>
          </a:p>
        </p:txBody>
      </p:sp>
      <p:sp>
        <p:nvSpPr>
          <p:cNvPr id="4" name="Slide Number Placeholder 3"/>
          <p:cNvSpPr>
            <a:spLocks noGrp="1"/>
          </p:cNvSpPr>
          <p:nvPr>
            <p:ph type="sldNum" sz="quarter" idx="10"/>
          </p:nvPr>
        </p:nvSpPr>
        <p:spPr/>
        <p:txBody>
          <a:bodyPr/>
          <a:lstStyle/>
          <a:p>
            <a:fld id="{2CAA1ED1-A129-0D4C-AFC0-37F0E1D74871}" type="slidenum">
              <a:rPr lang="en-US" smtClean="0"/>
              <a:pPr/>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Drive-by</a:t>
            </a:r>
            <a:r>
              <a:rPr lang="en-US" baseline="0" dirty="0" smtClean="0"/>
              <a:t> professional development is not effective</a:t>
            </a:r>
            <a:endParaRPr lang="en-US" dirty="0"/>
          </a:p>
        </p:txBody>
      </p:sp>
      <p:sp>
        <p:nvSpPr>
          <p:cNvPr id="4" name="Slide Number Placeholder 3"/>
          <p:cNvSpPr>
            <a:spLocks noGrp="1"/>
          </p:cNvSpPr>
          <p:nvPr>
            <p:ph type="sldNum" sz="quarter" idx="10"/>
          </p:nvPr>
        </p:nvSpPr>
        <p:spPr/>
        <p:txBody>
          <a:bodyPr/>
          <a:lstStyle/>
          <a:p>
            <a:fld id="{2CAA1ED1-A129-0D4C-AFC0-37F0E1D74871}" type="slidenum">
              <a:rPr lang="en-US" smtClean="0"/>
              <a:pPr/>
              <a:t>19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Example of </a:t>
            </a:r>
            <a:r>
              <a:rPr lang="en-US" baseline="0" dirty="0" smtClean="0"/>
              <a:t>TFA approach: teacher with earpiece received real-time feedback from a coach to </a:t>
            </a:r>
            <a:r>
              <a:rPr lang="en-US" baseline="0" smtClean="0"/>
              <a:t>improve teaching</a:t>
            </a:r>
            <a:endParaRPr lang="en-US" dirty="0"/>
          </a:p>
        </p:txBody>
      </p:sp>
      <p:sp>
        <p:nvSpPr>
          <p:cNvPr id="4" name="Slide Number Placeholder 3"/>
          <p:cNvSpPr>
            <a:spLocks noGrp="1"/>
          </p:cNvSpPr>
          <p:nvPr>
            <p:ph type="sldNum" sz="quarter" idx="10"/>
          </p:nvPr>
        </p:nvSpPr>
        <p:spPr/>
        <p:txBody>
          <a:bodyPr/>
          <a:lstStyle/>
          <a:p>
            <a:fld id="{2CAA1ED1-A129-0D4C-AFC0-37F0E1D74871}" type="slidenum">
              <a:rPr lang="en-US" smtClean="0"/>
              <a:pPr/>
              <a:t>20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17" name="Straight Connector 16"/>
          <p:cNvCxnSpPr/>
          <p:nvPr userDrawn="1"/>
        </p:nvCxnSpPr>
        <p:spPr>
          <a:xfrm>
            <a:off x="0" y="6125882"/>
            <a:ext cx="9144000" cy="1588"/>
          </a:xfrm>
          <a:prstGeom prst="line">
            <a:avLst/>
          </a:prstGeom>
          <a:ln w="76200" cap="flat" cmpd="thinThick" algn="ctr">
            <a:solidFill>
              <a:srgbClr val="F9B82E"/>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1638300" y="1958975"/>
            <a:ext cx="5867400" cy="1470025"/>
          </a:xfrm>
        </p:spPr>
        <p:txBody>
          <a:bodyPr>
            <a:noAutofit/>
          </a:bodyPr>
          <a:lstStyle>
            <a:lvl1pPr algn="ctr">
              <a:defRPr sz="4800">
                <a:solidFill>
                  <a:srgbClr val="F9B82E"/>
                </a:solidFill>
                <a:latin typeface="Calisto MT"/>
                <a:cs typeface="Calisto MT"/>
              </a:defRPr>
            </a:lvl1pPr>
          </a:lstStyle>
          <a:p>
            <a:r>
              <a:rPr lang="en-US" dirty="0" smtClean="0"/>
              <a:t>Personalizing Learning</a:t>
            </a:r>
            <a:endParaRPr dirty="0"/>
          </a:p>
        </p:txBody>
      </p:sp>
      <p:sp>
        <p:nvSpPr>
          <p:cNvPr id="3" name="Subtitle 2"/>
          <p:cNvSpPr>
            <a:spLocks noGrp="1"/>
          </p:cNvSpPr>
          <p:nvPr>
            <p:ph type="subTitle" idx="1" hasCustomPrompt="1"/>
          </p:nvPr>
        </p:nvSpPr>
        <p:spPr>
          <a:xfrm>
            <a:off x="1638300" y="3865606"/>
            <a:ext cx="5867400" cy="573741"/>
          </a:xfrm>
        </p:spPr>
        <p:txBody>
          <a:bodyPr>
            <a:normAutofit/>
          </a:bodyPr>
          <a:lstStyle>
            <a:lvl1pPr marL="0" indent="0" algn="ctr">
              <a:spcBef>
                <a:spcPct val="0"/>
              </a:spcBef>
              <a:buNone/>
              <a:defRPr sz="14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Karen </a:t>
            </a:r>
            <a:r>
              <a:rPr lang="en-US" dirty="0" err="1" smtClean="0"/>
              <a:t>Cator</a:t>
            </a:r>
            <a:r>
              <a:rPr lang="en-US" dirty="0" smtClean="0"/>
              <a:t> and Richard Culatta</a:t>
            </a:r>
          </a:p>
          <a:p>
            <a:r>
              <a:rPr lang="en-US" dirty="0" smtClean="0"/>
              <a:t>Office of Educational Technology  •  US Department of Education</a:t>
            </a:r>
          </a:p>
        </p:txBody>
      </p:sp>
      <p:pic>
        <p:nvPicPr>
          <p:cNvPr id="11" name="Picture 10" descr="US Department of Education Logo"/>
          <p:cNvPicPr>
            <a:picLocks noChangeAspect="1"/>
          </p:cNvPicPr>
          <p:nvPr userDrawn="1"/>
        </p:nvPicPr>
        <p:blipFill>
          <a:blip r:embed="rId2"/>
          <a:stretch>
            <a:fillRect/>
          </a:stretch>
        </p:blipFill>
        <p:spPr>
          <a:xfrm>
            <a:off x="3900725" y="5299219"/>
            <a:ext cx="1342550" cy="1342550"/>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10"/>
          <p:cNvGrpSpPr/>
          <p:nvPr/>
        </p:nvGrpSpPr>
        <p:grpSpPr>
          <a:xfrm>
            <a:off x="228600" y="228600"/>
            <a:ext cx="4251960" cy="6387352"/>
            <a:chOff x="228600" y="228600"/>
            <a:chExt cx="4251960" cy="6387352"/>
          </a:xfrm>
        </p:grpSpPr>
        <p:sp>
          <p:nvSpPr>
            <p:cNvPr id="12" name="Snip Diagonal Corner Rectangle 11"/>
            <p:cNvSpPr/>
            <p:nvPr/>
          </p:nvSpPr>
          <p:spPr>
            <a:xfrm flipV="1">
              <a:off x="228600" y="228600"/>
              <a:ext cx="4251960" cy="6387352"/>
            </a:xfrm>
            <a:prstGeom prst="snip2DiagRect">
              <a:avLst>
                <a:gd name="adj1" fmla="val 0"/>
                <a:gd name="adj2" fmla="val 379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Teardrop 12"/>
            <p:cNvSpPr>
              <a:spLocks noChangeAspect="1"/>
            </p:cNvSpPr>
            <p:nvPr/>
          </p:nvSpPr>
          <p:spPr>
            <a:xfrm>
              <a:off x="3886200" y="432548"/>
              <a:ext cx="355002" cy="355002"/>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352" y="2176272"/>
            <a:ext cx="3657600" cy="1161288"/>
          </a:xfrm>
        </p:spPr>
        <p:txBody>
          <a:bodyPr vert="horz" lIns="91440" tIns="45720" rIns="91440" bIns="45720" rtlCol="0" anchor="b" anchorCtr="0">
            <a:normAutofit/>
          </a:bodyPr>
          <a:lstStyle>
            <a:lvl1pPr algn="l" defTabSz="914400" rtl="0" eaLnBrk="1" latinLnBrk="0" hangingPunct="1">
              <a:spcBef>
                <a:spcPct val="0"/>
              </a:spcBef>
              <a:buNone/>
              <a:defRPr sz="3000" b="0" kern="1200">
                <a:solidFill>
                  <a:schemeClr val="accent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flipH="1">
            <a:off x="4654475" y="228600"/>
            <a:ext cx="4251960" cy="6391656"/>
          </a:xfrm>
          <a:prstGeom prst="snip2DiagRect">
            <a:avLst>
              <a:gd name="adj1" fmla="val 0"/>
              <a:gd name="adj2" fmla="val 4017"/>
            </a:avLst>
          </a:prstGeom>
          <a:effectLst>
            <a:outerShdw blurRad="50800" dist="63500" dir="2700000" algn="tl"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buClr>
              <a:buSzPct val="90000"/>
              <a:buFont typeface="Wingdings 2" pitchFamily="18" charset="2"/>
              <a:buNone/>
              <a:defRPr sz="1800" kern="1200">
                <a:solidFill>
                  <a:schemeClr val="tx1">
                    <a:lumMod val="90000"/>
                    <a:lumOff val="10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0352" y="3342401"/>
            <a:ext cx="3657600" cy="2595282"/>
          </a:xfrm>
        </p:spPr>
        <p:txBody>
          <a:bodyPr>
            <a:normAutofit/>
          </a:bodyPr>
          <a:lstStyle>
            <a:lvl1pPr marL="0" indent="0">
              <a:lnSpc>
                <a:spcPct val="110000"/>
              </a:lnSpc>
              <a:buNone/>
              <a:defRPr sz="1800" kern="1200">
                <a:solidFill>
                  <a:schemeClr val="tx1">
                    <a:lumMod val="90000"/>
                    <a:lumOff val="10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58952" y="6300216"/>
            <a:ext cx="1298448" cy="365125"/>
          </a:xfrm>
        </p:spPr>
        <p:txBody>
          <a:bodyPr/>
          <a:lstStyle/>
          <a:p>
            <a:fld id="{9F2AFDF7-97D2-3D46-808C-8A8B9F1F455A}" type="datetimeFigureOut">
              <a:rPr lang="en-US" smtClean="0"/>
              <a:pPr/>
              <a:t>7/11/12</a:t>
            </a:fld>
            <a:endParaRPr lang="en-US"/>
          </a:p>
        </p:txBody>
      </p:sp>
      <p:sp>
        <p:nvSpPr>
          <p:cNvPr id="6" name="Footer Placeholder 5"/>
          <p:cNvSpPr>
            <a:spLocks noGrp="1"/>
          </p:cNvSpPr>
          <p:nvPr>
            <p:ph type="ftr" sz="quarter" idx="11"/>
          </p:nvPr>
        </p:nvSpPr>
        <p:spPr>
          <a:xfrm>
            <a:off x="2057400" y="6300216"/>
            <a:ext cx="2340864" cy="365125"/>
          </a:xfrm>
        </p:spPr>
        <p:txBody>
          <a:bodyPr/>
          <a:lstStyle/>
          <a:p>
            <a:endParaRPr lang="en-US"/>
          </a:p>
        </p:txBody>
      </p:sp>
      <p:sp>
        <p:nvSpPr>
          <p:cNvPr id="7" name="Slide Number Placeholder 6"/>
          <p:cNvSpPr>
            <a:spLocks noGrp="1"/>
          </p:cNvSpPr>
          <p:nvPr>
            <p:ph type="sldNum" sz="quarter" idx="12"/>
          </p:nvPr>
        </p:nvSpPr>
        <p:spPr>
          <a:xfrm>
            <a:off x="301752" y="6300216"/>
            <a:ext cx="448056" cy="365125"/>
          </a:xfrm>
        </p:spPr>
        <p:txBody>
          <a:bodyPr/>
          <a:lstStyle>
            <a:lvl1pPr algn="l">
              <a:defRPr/>
            </a:lvl1pPr>
          </a:lstStyle>
          <a:p>
            <a:fld id="{3DE5A1CE-FAEC-A94A-A225-C3204304C74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9" name="Snip Diagonal Corner Rectangle 8"/>
          <p:cNvSpPr/>
          <p:nvPr/>
        </p:nvSpPr>
        <p:spPr>
          <a:xfrm flipV="1">
            <a:off x="228600" y="4648200"/>
            <a:ext cx="8686800" cy="1963271"/>
          </a:xfrm>
          <a:prstGeom prst="snip2DiagRect">
            <a:avLst>
              <a:gd name="adj1" fmla="val 0"/>
              <a:gd name="adj2" fmla="val 9373"/>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200" y="4648200"/>
            <a:ext cx="8153400" cy="609600"/>
          </a:xfrm>
        </p:spPr>
        <p:txBody>
          <a:bodyPr vert="horz" lIns="91440" tIns="45720" rIns="91440" bIns="45720" rtlCol="0" anchor="b" anchorCtr="0">
            <a:normAutofit/>
          </a:bodyPr>
          <a:lstStyle>
            <a:lvl1pPr algn="l" defTabSz="914400" rtl="0" eaLnBrk="1" latinLnBrk="0" hangingPunct="1">
              <a:spcBef>
                <a:spcPct val="0"/>
              </a:spcBef>
              <a:buNone/>
              <a:defRPr sz="3000" b="0" kern="1200">
                <a:solidFill>
                  <a:schemeClr val="accent1"/>
                </a:solidFill>
                <a:latin typeface="+mj-lt"/>
                <a:ea typeface="+mj-ea"/>
                <a:cs typeface="+mj-cs"/>
              </a:defRPr>
            </a:lvl1pPr>
          </a:lstStyle>
          <a:p>
            <a:r>
              <a:rPr lang="en-US" smtClean="0"/>
              <a:t>Click to edit Master title style</a:t>
            </a:r>
            <a:endParaRPr/>
          </a:p>
        </p:txBody>
      </p:sp>
      <p:sp>
        <p:nvSpPr>
          <p:cNvPr id="3" name="Date Placeholder 2"/>
          <p:cNvSpPr>
            <a:spLocks noGrp="1"/>
          </p:cNvSpPr>
          <p:nvPr>
            <p:ph type="dt" sz="half" idx="10"/>
          </p:nvPr>
        </p:nvSpPr>
        <p:spPr/>
        <p:txBody>
          <a:bodyPr/>
          <a:lstStyle/>
          <a:p>
            <a:fld id="{9F2AFDF7-97D2-3D46-808C-8A8B9F1F455A}" type="datetimeFigureOut">
              <a:rPr lang="en-US" smtClean="0"/>
              <a:pPr/>
              <a:t>7/11/12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E5A1CE-FAEC-A94A-A225-C3204304C740}" type="slidenum">
              <a:rPr lang="en-US" smtClean="0"/>
              <a:pPr/>
              <a:t>‹#›</a:t>
            </a:fld>
            <a:endParaRPr lang="en-US"/>
          </a:p>
        </p:txBody>
      </p:sp>
      <p:sp>
        <p:nvSpPr>
          <p:cNvPr id="7" name="Text Placeholder 3"/>
          <p:cNvSpPr>
            <a:spLocks noGrp="1"/>
          </p:cNvSpPr>
          <p:nvPr>
            <p:ph type="body" sz="half" idx="2"/>
          </p:nvPr>
        </p:nvSpPr>
        <p:spPr>
          <a:xfrm>
            <a:off x="457200" y="5257799"/>
            <a:ext cx="8156448" cy="820272"/>
          </a:xfrm>
        </p:spPr>
        <p:txBody>
          <a:bodyPr>
            <a:normAutofit/>
          </a:bodyPr>
          <a:lstStyle>
            <a:lvl1pPr marL="0" indent="0">
              <a:lnSpc>
                <a:spcPct val="110000"/>
              </a:lnSpc>
              <a:spcBef>
                <a:spcPct val="0"/>
              </a:spcBef>
              <a:buNone/>
              <a:defRPr sz="1800" kern="1200">
                <a:solidFill>
                  <a:schemeClr val="tx1">
                    <a:lumMod val="90000"/>
                    <a:lumOff val="10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Picture Placeholder 2"/>
          <p:cNvSpPr>
            <a:spLocks noGrp="1"/>
          </p:cNvSpPr>
          <p:nvPr>
            <p:ph type="pic" idx="1"/>
          </p:nvPr>
        </p:nvSpPr>
        <p:spPr>
          <a:xfrm flipH="1">
            <a:off x="228600" y="228600"/>
            <a:ext cx="8677835" cy="4267200"/>
          </a:xfrm>
          <a:prstGeom prst="snip2DiagRect">
            <a:avLst>
              <a:gd name="adj1" fmla="val 0"/>
              <a:gd name="adj2" fmla="val 4332"/>
            </a:avLst>
          </a:prstGeom>
          <a:effectLst>
            <a:outerShdw blurRad="50800" dist="63500" dir="2700000" algn="tl"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buClr>
              <a:buSzPct val="90000"/>
              <a:buFont typeface="Wingdings 2" pitchFamily="18" charset="2"/>
              <a:buNone/>
              <a:defRPr sz="1800" kern="1200">
                <a:solidFill>
                  <a:schemeClr val="tx1">
                    <a:lumMod val="90000"/>
                    <a:lumOff val="10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2AFDF7-97D2-3D46-808C-8A8B9F1F455A}" type="datetimeFigureOut">
              <a:rPr lang="en-US" smtClean="0"/>
              <a:pPr/>
              <a:t>7/11/12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E5A1CE-FAEC-A94A-A225-C3204304C740}"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Snip Diagonal Corner Rectangle 8"/>
          <p:cNvSpPr/>
          <p:nvPr/>
        </p:nvSpPr>
        <p:spPr>
          <a:xfrm flipV="1">
            <a:off x="228600" y="1707776"/>
            <a:ext cx="8686800" cy="4908176"/>
          </a:xfrm>
          <a:prstGeom prst="snip2DiagRect">
            <a:avLst>
              <a:gd name="adj1" fmla="val 0"/>
              <a:gd name="adj2" fmla="val 4003"/>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Snip Diagonal Corner Rectangle 9"/>
          <p:cNvSpPr/>
          <p:nvPr/>
        </p:nvSpPr>
        <p:spPr>
          <a:xfrm flipV="1">
            <a:off x="228600" y="228597"/>
            <a:ext cx="8686800" cy="1277473"/>
          </a:xfrm>
          <a:prstGeom prst="snip2DiagRect">
            <a:avLst>
              <a:gd name="adj1" fmla="val 0"/>
              <a:gd name="adj2" fmla="val 1167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F2AFDF7-97D2-3D46-808C-8A8B9F1F455A}" type="datetimeFigureOut">
              <a:rPr lang="en-US" smtClean="0"/>
              <a:pPr/>
              <a:t>7/11/12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5A1CE-FAEC-A94A-A225-C3204304C740}"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8" name="Snip Diagonal Corner Rectangle 7"/>
          <p:cNvSpPr/>
          <p:nvPr/>
        </p:nvSpPr>
        <p:spPr>
          <a:xfrm flipV="1">
            <a:off x="228600" y="228600"/>
            <a:ext cx="8686800" cy="6387352"/>
          </a:xfrm>
          <a:prstGeom prst="snip2DiagRect">
            <a:avLst>
              <a:gd name="adj1" fmla="val 0"/>
              <a:gd name="adj2" fmla="val 2529"/>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467600" y="838201"/>
            <a:ext cx="1219200" cy="5105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779462" y="838201"/>
            <a:ext cx="6307138" cy="5105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F2AFDF7-97D2-3D46-808C-8A8B9F1F455A}" type="datetimeFigureOut">
              <a:rPr lang="en-US" smtClean="0"/>
              <a:pPr/>
              <a:t>7/11/12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5A1CE-FAEC-A94A-A225-C3204304C740}"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제목 및 내용">
    <p:bg>
      <p:bgPr>
        <a:solidFill>
          <a:schemeClr val="bg1"/>
        </a:solidFill>
        <a:effectLst/>
      </p:bgPr>
    </p:bg>
    <p:spTree>
      <p:nvGrpSpPr>
        <p:cNvPr id="1" name=""/>
        <p:cNvGrpSpPr/>
        <p:nvPr/>
      </p:nvGrpSpPr>
      <p:grpSpPr>
        <a:xfrm>
          <a:off x="0" y="0"/>
          <a:ext cx="0" cy="0"/>
          <a:chOff x="0" y="0"/>
          <a:chExt cx="0" cy="0"/>
        </a:xfrm>
      </p:grpSpPr>
      <p:sp>
        <p:nvSpPr>
          <p:cNvPr id="2" name="슬라이드 번호 개체 틀 3"/>
          <p:cNvSpPr txBox="1">
            <a:spLocks/>
          </p:cNvSpPr>
          <p:nvPr userDrawn="1"/>
        </p:nvSpPr>
        <p:spPr bwMode="auto">
          <a:xfrm>
            <a:off x="6823075" y="6353175"/>
            <a:ext cx="2133600" cy="365125"/>
          </a:xfrm>
          <a:prstGeom prst="rect">
            <a:avLst/>
          </a:prstGeom>
          <a:noFill/>
          <a:ln w="9525">
            <a:noFill/>
            <a:miter lim="800000"/>
            <a:headEnd/>
            <a:tailEnd/>
          </a:ln>
        </p:spPr>
        <p:txBody>
          <a:bodyPr anchor="ctr">
            <a:prstTxWarp prst="textNoShape">
              <a:avLst/>
            </a:prstTxWarp>
          </a:bodyPr>
          <a:lstStyle/>
          <a:p>
            <a:pPr algn="r"/>
            <a:fld id="{08D3182C-BC3B-1B4D-943F-1901CF8630B8}" type="slidenum">
              <a:rPr kumimoji="0" lang="ko-KR" altLang="en-US" sz="1200">
                <a:solidFill>
                  <a:schemeClr val="tx2"/>
                </a:solidFill>
                <a:ea typeface="맑은 고딕" pitchFamily="50" charset="-127"/>
                <a:cs typeface="맑은 고딕" pitchFamily="50" charset="-127"/>
              </a:rPr>
              <a:pPr algn="r"/>
              <a:t>‹#›</a:t>
            </a:fld>
            <a:endParaRPr kumimoji="0" lang="ko-KR" altLang="en-US" sz="1200">
              <a:solidFill>
                <a:schemeClr val="tx2"/>
              </a:solidFill>
              <a:ea typeface="맑은 고딕" pitchFamily="50" charset="-127"/>
              <a:cs typeface="맑은 고딕" pitchFamily="50" charset="-127"/>
            </a:endParaRPr>
          </a:p>
        </p:txBody>
      </p:sp>
      <p:sp>
        <p:nvSpPr>
          <p:cNvPr id="3" name="TextBox 7"/>
          <p:cNvSpPr txBox="1">
            <a:spLocks noChangeArrowheads="1"/>
          </p:cNvSpPr>
          <p:nvPr userDrawn="1"/>
        </p:nvSpPr>
        <p:spPr bwMode="auto">
          <a:xfrm>
            <a:off x="10083800" y="304800"/>
            <a:ext cx="184150" cy="369888"/>
          </a:xfrm>
          <a:prstGeom prst="rect">
            <a:avLst/>
          </a:prstGeom>
          <a:noFill/>
          <a:ln w="9525">
            <a:noFill/>
            <a:miter lim="800000"/>
            <a:headEnd/>
            <a:tailEnd/>
          </a:ln>
        </p:spPr>
        <p:txBody>
          <a:bodyPr wrap="none">
            <a:prstTxWarp prst="textNoShape">
              <a:avLst/>
            </a:prstTxWarp>
            <a:spAutoFit/>
          </a:bodyPr>
          <a:lstStyle/>
          <a:p>
            <a:endParaRPr kumimoji="0" lang="en-US" altLang="ko-KR">
              <a:ea typeface="맑은 고딕" pitchFamily="50" charset="-127"/>
              <a:cs typeface="맑은 고딕" pitchFamily="50" charset="-127"/>
            </a:endParaRPr>
          </a:p>
        </p:txBody>
      </p:sp>
      <p:grpSp>
        <p:nvGrpSpPr>
          <p:cNvPr id="4" name="Group 13"/>
          <p:cNvGrpSpPr>
            <a:grpSpLocks/>
          </p:cNvGrpSpPr>
          <p:nvPr userDrawn="1"/>
        </p:nvGrpSpPr>
        <p:grpSpPr bwMode="auto">
          <a:xfrm>
            <a:off x="0" y="0"/>
            <a:ext cx="9144000" cy="6858000"/>
            <a:chOff x="1" y="0"/>
            <a:chExt cx="9144000" cy="6858000"/>
          </a:xfrm>
        </p:grpSpPr>
        <p:pic>
          <p:nvPicPr>
            <p:cNvPr id="5" name="Picture 15" descr="381277.jpg"/>
            <p:cNvPicPr>
              <a:picLocks noChangeAspect="1"/>
            </p:cNvPicPr>
            <p:nvPr/>
          </p:nvPicPr>
          <p:blipFill>
            <a:blip r:embed="rId2"/>
            <a:srcRect/>
            <a:stretch>
              <a:fillRect/>
            </a:stretch>
          </p:blipFill>
          <p:spPr bwMode="auto">
            <a:xfrm>
              <a:off x="1" y="0"/>
              <a:ext cx="9144000" cy="6858000"/>
            </a:xfrm>
            <a:prstGeom prst="rect">
              <a:avLst/>
            </a:prstGeom>
            <a:noFill/>
            <a:ln w="9525">
              <a:noFill/>
              <a:miter lim="800000"/>
              <a:headEnd/>
              <a:tailEnd/>
            </a:ln>
          </p:spPr>
        </p:pic>
        <p:pic>
          <p:nvPicPr>
            <p:cNvPr id="6" name="Picture 16" descr="381277.jpg"/>
            <p:cNvPicPr>
              <a:picLocks noChangeAspect="1"/>
            </p:cNvPicPr>
            <p:nvPr/>
          </p:nvPicPr>
          <p:blipFill>
            <a:blip r:embed="rId2"/>
            <a:srcRect t="93977"/>
            <a:stretch>
              <a:fillRect/>
            </a:stretch>
          </p:blipFill>
          <p:spPr bwMode="auto">
            <a:xfrm>
              <a:off x="1" y="6445040"/>
              <a:ext cx="9144000" cy="412960"/>
            </a:xfrm>
            <a:prstGeom prst="rect">
              <a:avLst/>
            </a:prstGeom>
            <a:noFill/>
            <a:ln w="9525">
              <a:noFill/>
              <a:miter lim="800000"/>
              <a:headEnd/>
              <a:tailEnd/>
            </a:ln>
          </p:spPr>
        </p:pic>
      </p:grpSp>
      <p:pic>
        <p:nvPicPr>
          <p:cNvPr id="7" name="Picture 17" descr="무제-3.png"/>
          <p:cNvPicPr>
            <a:picLocks noChangeAspect="1"/>
          </p:cNvPicPr>
          <p:nvPr userDrawn="1"/>
        </p:nvPicPr>
        <p:blipFill>
          <a:blip r:embed="rId3"/>
          <a:srcRect r="2350"/>
          <a:stretch>
            <a:fillRect/>
          </a:stretch>
        </p:blipFill>
        <p:spPr bwMode="auto">
          <a:xfrm>
            <a:off x="0" y="0"/>
            <a:ext cx="9144000" cy="715963"/>
          </a:xfrm>
          <a:prstGeom prst="rect">
            <a:avLst/>
          </a:prstGeom>
          <a:noFill/>
          <a:ln w="9525">
            <a:noFill/>
            <a:miter lim="800000"/>
            <a:headEnd/>
            <a:tailEnd/>
          </a:ln>
        </p:spPr>
      </p:pic>
      <p:pic>
        <p:nvPicPr>
          <p:cNvPr id="8" name="Picture 18"/>
          <p:cNvPicPr>
            <a:picLocks/>
          </p:cNvPicPr>
          <p:nvPr userDrawn="1"/>
        </p:nvPicPr>
        <p:blipFill>
          <a:blip r:embed="rId4"/>
          <a:srcRect r="6110" b="15335"/>
          <a:stretch>
            <a:fillRect/>
          </a:stretch>
        </p:blipFill>
        <p:spPr bwMode="auto">
          <a:xfrm>
            <a:off x="0" y="6532563"/>
            <a:ext cx="8585200" cy="46037"/>
          </a:xfrm>
          <a:prstGeom prst="rect">
            <a:avLst/>
          </a:prstGeom>
          <a:noFill/>
          <a:ln w="9525">
            <a:noFill/>
            <a:miter lim="800000"/>
            <a:headEnd/>
            <a:tailEnd/>
          </a:ln>
        </p:spPr>
      </p:pic>
      <p:pic>
        <p:nvPicPr>
          <p:cNvPr id="9" name="Picture 19" descr="123.png"/>
          <p:cNvPicPr>
            <a:picLocks noChangeAspect="1"/>
          </p:cNvPicPr>
          <p:nvPr userDrawn="1"/>
        </p:nvPicPr>
        <p:blipFill>
          <a:blip r:embed="rId5"/>
          <a:srcRect/>
          <a:stretch>
            <a:fillRect/>
          </a:stretch>
        </p:blipFill>
        <p:spPr bwMode="auto">
          <a:xfrm>
            <a:off x="7654925" y="188913"/>
            <a:ext cx="1216025" cy="280987"/>
          </a:xfrm>
          <a:prstGeom prst="rect">
            <a:avLst/>
          </a:prstGeom>
          <a:noFill/>
          <a:ln w="9525">
            <a:noFill/>
            <a:miter lim="800000"/>
            <a:headEnd/>
            <a:tailEnd/>
          </a:ln>
        </p:spPr>
      </p:pic>
      <p:sp>
        <p:nvSpPr>
          <p:cNvPr id="10" name="날짜 개체 틀 3"/>
          <p:cNvSpPr>
            <a:spLocks noGrp="1"/>
          </p:cNvSpPr>
          <p:nvPr>
            <p:ph type="dt" sz="half" idx="10"/>
          </p:nvPr>
        </p:nvSpPr>
        <p:spPr/>
        <p:txBody>
          <a:bodyPr/>
          <a:lstStyle>
            <a:lvl1pPr>
              <a:defRPr/>
            </a:lvl1pPr>
          </a:lstStyle>
          <a:p>
            <a:fld id="{D5333804-93CA-F646-B2E6-BC74EC7D0B95}" type="datetime1">
              <a:rPr lang="ko-KR" altLang="en-US"/>
              <a:pPr/>
              <a:t>7/11/12</a:t>
            </a:fld>
            <a:endParaRPr lang="ko-KR" altLang="en-US"/>
          </a:p>
        </p:txBody>
      </p:sp>
      <p:sp>
        <p:nvSpPr>
          <p:cNvPr id="11" name="바닥글 개체 틀 4"/>
          <p:cNvSpPr>
            <a:spLocks noGrp="1"/>
          </p:cNvSpPr>
          <p:nvPr>
            <p:ph type="ftr" sz="quarter" idx="11"/>
          </p:nvPr>
        </p:nvSpPr>
        <p:spPr/>
        <p:txBody>
          <a:bodyPr/>
          <a:lstStyle>
            <a:lvl1pPr>
              <a:defRPr/>
            </a:lvl1pPr>
          </a:lstStyle>
          <a:p>
            <a:endParaRPr lang="ko-KR" altLang="en-US"/>
          </a:p>
        </p:txBody>
      </p:sp>
      <p:sp>
        <p:nvSpPr>
          <p:cNvPr id="12" name="슬라이드 번호 개체 틀 5"/>
          <p:cNvSpPr>
            <a:spLocks noGrp="1"/>
          </p:cNvSpPr>
          <p:nvPr>
            <p:ph type="sldNum" sz="quarter" idx="12"/>
          </p:nvPr>
        </p:nvSpPr>
        <p:spPr/>
        <p:txBody>
          <a:bodyPr/>
          <a:lstStyle>
            <a:lvl1pPr>
              <a:defRPr b="1"/>
            </a:lvl1pPr>
          </a:lstStyle>
          <a:p>
            <a:fld id="{EB4953E4-59F3-9D49-882F-78D97552D7C1}" type="slidenum">
              <a:rPr lang="ko-KR" altLang="en-US"/>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Snip Diagonal Corner Rectangle 8"/>
          <p:cNvSpPr/>
          <p:nvPr/>
        </p:nvSpPr>
        <p:spPr>
          <a:xfrm flipV="1">
            <a:off x="228600" y="225285"/>
            <a:ext cx="8686800" cy="6320119"/>
          </a:xfrm>
          <a:prstGeom prst="snip2DiagRect">
            <a:avLst>
              <a:gd name="adj1" fmla="val 0"/>
              <a:gd name="adj2" fmla="val 2887"/>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5218" y="295833"/>
            <a:ext cx="7583488" cy="698180"/>
          </a:xfrm>
        </p:spPr>
        <p:txBody>
          <a:bodyPr/>
          <a:lstStyle>
            <a:lvl1pPr>
              <a:defRPr>
                <a:solidFill>
                  <a:srgbClr val="F98101"/>
                </a:solidFill>
                <a:latin typeface="Calisto MT"/>
                <a:cs typeface="Calisto MT"/>
              </a:defRPr>
            </a:lvl1pPr>
          </a:lstStyle>
          <a:p>
            <a:r>
              <a:rPr lang="en-US" dirty="0" smtClean="0"/>
              <a:t>Click to edit Master title style</a:t>
            </a:r>
            <a:endParaRPr dirty="0"/>
          </a:p>
        </p:txBody>
      </p:sp>
      <p:sp>
        <p:nvSpPr>
          <p:cNvPr id="3" name="Content Placeholder 2"/>
          <p:cNvSpPr>
            <a:spLocks noGrp="1"/>
          </p:cNvSpPr>
          <p:nvPr>
            <p:ph idx="1"/>
          </p:nvPr>
        </p:nvSpPr>
        <p:spPr>
          <a:xfrm>
            <a:off x="779463" y="1366768"/>
            <a:ext cx="7583488" cy="4590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F2AFDF7-97D2-3D46-808C-8A8B9F1F455A}" type="datetimeFigureOut">
              <a:rPr lang="en-US" smtClean="0"/>
              <a:pPr/>
              <a:t>7/11/12</a:t>
            </a:fld>
            <a:endParaRPr lang="en-US"/>
          </a:p>
        </p:txBody>
      </p:sp>
      <p:cxnSp>
        <p:nvCxnSpPr>
          <p:cNvPr id="12" name="Straight Connector 11"/>
          <p:cNvCxnSpPr/>
          <p:nvPr userDrawn="1"/>
        </p:nvCxnSpPr>
        <p:spPr>
          <a:xfrm>
            <a:off x="779463" y="994013"/>
            <a:ext cx="7583488"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grpSp>
        <p:nvGrpSpPr>
          <p:cNvPr id="6" name="Group 14"/>
          <p:cNvGrpSpPr/>
          <p:nvPr/>
        </p:nvGrpSpPr>
        <p:grpSpPr>
          <a:xfrm>
            <a:off x="-1" y="3379694"/>
            <a:ext cx="7543801" cy="2604247"/>
            <a:chOff x="-1" y="3379694"/>
            <a:chExt cx="7543801" cy="2604247"/>
          </a:xfrm>
        </p:grpSpPr>
        <p:grpSp>
          <p:nvGrpSpPr>
            <p:cNvPr id="7" name="Group 11"/>
            <p:cNvGrpSpPr/>
            <p:nvPr/>
          </p:nvGrpSpPr>
          <p:grpSpPr>
            <a:xfrm>
              <a:off x="-1" y="3379694"/>
              <a:ext cx="7543801" cy="2604247"/>
              <a:chOff x="-1" y="3379694"/>
              <a:chExt cx="7543801" cy="2604247"/>
            </a:xfrm>
          </p:grpSpPr>
          <p:sp>
            <p:nvSpPr>
              <p:cNvPr id="17" name="Snip Single Corner Rectangle 16"/>
              <p:cNvSpPr/>
              <p:nvPr/>
            </p:nvSpPr>
            <p:spPr>
              <a:xfrm flipV="1">
                <a:off x="-1" y="3393141"/>
                <a:ext cx="7543800" cy="2590800"/>
              </a:xfrm>
              <a:prstGeom prst="snip1Rect">
                <a:avLst>
                  <a:gd name="adj" fmla="val 7379"/>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8" name="Straight Connector 17"/>
              <p:cNvCxnSpPr/>
              <p:nvPr/>
            </p:nvCxnSpPr>
            <p:spPr>
              <a:xfrm>
                <a:off x="0" y="3379694"/>
                <a:ext cx="7543800" cy="237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6" name="Teardrop 15"/>
            <p:cNvSpPr/>
            <p:nvPr/>
          </p:nvSpPr>
          <p:spPr>
            <a:xfrm>
              <a:off x="6817659" y="3621741"/>
              <a:ext cx="394447" cy="39444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1371600" y="3913281"/>
            <a:ext cx="5867400" cy="1470025"/>
          </a:xfrm>
        </p:spPr>
        <p:txBody>
          <a:bodyPr>
            <a:normAutofit/>
          </a:bodyPr>
          <a:lstStyle>
            <a:lvl1pPr algn="r">
              <a:defRPr sz="4600"/>
            </a:lvl1pPr>
          </a:lstStyle>
          <a:p>
            <a:r>
              <a:rPr lang="en-US" smtClean="0"/>
              <a:t>Click to edit Master title style</a:t>
            </a:r>
            <a:endParaRPr/>
          </a:p>
        </p:txBody>
      </p:sp>
      <p:sp>
        <p:nvSpPr>
          <p:cNvPr id="3" name="Subtitle 2"/>
          <p:cNvSpPr>
            <a:spLocks noGrp="1"/>
          </p:cNvSpPr>
          <p:nvPr>
            <p:ph type="subTitle" idx="1"/>
          </p:nvPr>
        </p:nvSpPr>
        <p:spPr>
          <a:xfrm>
            <a:off x="1371600" y="5396753"/>
            <a:ext cx="5867400" cy="573741"/>
          </a:xfrm>
        </p:spPr>
        <p:txBody>
          <a:bodyPr>
            <a:normAutofit/>
          </a:bodyPr>
          <a:lstStyle>
            <a:lvl1pPr marL="0" indent="0" algn="r">
              <a:spcBef>
                <a:spcPct val="0"/>
              </a:spcBef>
              <a:buNone/>
              <a:defRPr sz="1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rot="16200000">
            <a:off x="-734076" y="4503737"/>
            <a:ext cx="2057400" cy="365125"/>
          </a:xfrm>
        </p:spPr>
        <p:txBody>
          <a:bodyPr lIns="91440" tIns="0" bIns="0" anchor="b" anchorCtr="0"/>
          <a:lstStyle>
            <a:lvl1pPr>
              <a:defRPr sz="1400" b="1">
                <a:solidFill>
                  <a:schemeClr val="bg1">
                    <a:lumMod val="50000"/>
                  </a:schemeClr>
                </a:solidFill>
              </a:defRPr>
            </a:lvl1pPr>
          </a:lstStyle>
          <a:p>
            <a:fld id="{9F2AFDF7-97D2-3D46-808C-8A8B9F1F455A}" type="datetimeFigureOut">
              <a:rPr lang="en-US" smtClean="0"/>
              <a:pPr/>
              <a:t>7/11/12</a:t>
            </a:fld>
            <a:endParaRPr lang="en-US"/>
          </a:p>
        </p:txBody>
      </p:sp>
      <p:sp>
        <p:nvSpPr>
          <p:cNvPr id="5" name="Footer Placeholder 4"/>
          <p:cNvSpPr>
            <a:spLocks noGrp="1"/>
          </p:cNvSpPr>
          <p:nvPr>
            <p:ph type="ftr" sz="quarter" idx="11"/>
          </p:nvPr>
        </p:nvSpPr>
        <p:spPr>
          <a:xfrm rot="16200000">
            <a:off x="-356811" y="4503737"/>
            <a:ext cx="2057397" cy="365125"/>
          </a:xfrm>
        </p:spPr>
        <p:txBody>
          <a:bodyPr lIns="91440" tIns="0" bIns="0" anchor="t" anchorCtr="0"/>
          <a:lstStyle>
            <a:lvl1pPr algn="l">
              <a:defRPr b="1">
                <a:solidFill>
                  <a:schemeClr val="bg1">
                    <a:lumMod val="75000"/>
                  </a:schemeClr>
                </a:solidFill>
              </a:defRPr>
            </a:lvl1pPr>
          </a:lstStyle>
          <a:p>
            <a:endParaRPr lang="en-US"/>
          </a:p>
        </p:txBody>
      </p:sp>
      <p:sp>
        <p:nvSpPr>
          <p:cNvPr id="12" name="Picture Placeholder 11"/>
          <p:cNvSpPr>
            <a:spLocks noGrp="1"/>
          </p:cNvSpPr>
          <p:nvPr>
            <p:ph type="pic" sz="quarter" idx="12"/>
          </p:nvPr>
        </p:nvSpPr>
        <p:spPr>
          <a:xfrm>
            <a:off x="0" y="676835"/>
            <a:ext cx="7543800" cy="2587752"/>
          </a:xfrm>
          <a:effectLst>
            <a:outerShdw blurRad="50800" dist="63500" dir="2700000" algn="tl" rotWithShape="0">
              <a:prstClr val="black">
                <a:alpha val="50000"/>
              </a:prstClr>
            </a:outerShdw>
          </a:effectLst>
        </p:spPr>
        <p:txBody>
          <a:bodyPr>
            <a:normAutofit/>
          </a:bodyPr>
          <a:lstStyle>
            <a:lvl1pPr marL="0" indent="0">
              <a:buNone/>
              <a:defRPr sz="1800"/>
            </a:lvl1pPr>
          </a:lstStyle>
          <a:p>
            <a:r>
              <a:rPr lang="en-US" smtClean="0"/>
              <a:t>Click icon to add picture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6" name="Group 6"/>
          <p:cNvGrpSpPr/>
          <p:nvPr/>
        </p:nvGrpSpPr>
        <p:grpSpPr>
          <a:xfrm flipH="1">
            <a:off x="1600199" y="2126877"/>
            <a:ext cx="7543801" cy="2604247"/>
            <a:chOff x="-1" y="3379694"/>
            <a:chExt cx="7543801" cy="2604247"/>
          </a:xfrm>
        </p:grpSpPr>
        <p:grpSp>
          <p:nvGrpSpPr>
            <p:cNvPr id="7" name="Group 11"/>
            <p:cNvGrpSpPr/>
            <p:nvPr/>
          </p:nvGrpSpPr>
          <p:grpSpPr>
            <a:xfrm>
              <a:off x="-1" y="3379694"/>
              <a:ext cx="7543801" cy="2604247"/>
              <a:chOff x="-1" y="3379694"/>
              <a:chExt cx="7543801" cy="2604247"/>
            </a:xfrm>
          </p:grpSpPr>
          <p:sp>
            <p:nvSpPr>
              <p:cNvPr id="10" name="Snip Single Corner Rectangle 9"/>
              <p:cNvSpPr/>
              <p:nvPr/>
            </p:nvSpPr>
            <p:spPr>
              <a:xfrm flipV="1">
                <a:off x="-1" y="3393141"/>
                <a:ext cx="7543800" cy="2590800"/>
              </a:xfrm>
              <a:prstGeom prst="snip1Rect">
                <a:avLst>
                  <a:gd name="adj" fmla="val 7379"/>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a:xfrm>
                <a:off x="0" y="3379694"/>
                <a:ext cx="7543800" cy="237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Teardrop 8"/>
            <p:cNvSpPr/>
            <p:nvPr/>
          </p:nvSpPr>
          <p:spPr>
            <a:xfrm flipH="1">
              <a:off x="228599" y="3621741"/>
              <a:ext cx="394447" cy="394447"/>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1736105" y="2653553"/>
            <a:ext cx="5870448" cy="14721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tx1">
                    <a:lumMod val="90000"/>
                    <a:lumOff val="10000"/>
                  </a:schemeClr>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1736105" y="4134881"/>
            <a:ext cx="5870448" cy="576072"/>
          </a:xfrm>
        </p:spPr>
        <p:txBody>
          <a:bodyPr vert="horz" lIns="91440" tIns="45720" rIns="91440" bIns="45720" rtlCol="0">
            <a:normAutofit/>
          </a:bodyPr>
          <a:lstStyle>
            <a:lvl1pPr marL="0" indent="0" algn="l" defTabSz="914400" rtl="0" eaLnBrk="1" latinLnBrk="0" hangingPunct="1">
              <a:spcBef>
                <a:spcPts val="300"/>
              </a:spcBef>
              <a:buClr>
                <a:schemeClr val="accent1"/>
              </a:buClr>
              <a:buSzPct val="90000"/>
              <a:buFont typeface="Wingdings 2" pitchFamily="18" charset="2"/>
              <a:buNone/>
              <a:defRPr sz="1400" kern="1200">
                <a:solidFill>
                  <a:schemeClr val="tx1">
                    <a:lumMod val="90000"/>
                    <a:lumOff val="10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a:xfrm rot="16200000">
            <a:off x="8033590" y="3475037"/>
            <a:ext cx="1828801" cy="365125"/>
          </a:xfrm>
        </p:spPr>
        <p:txBody>
          <a:bodyPr vert="horz" lIns="91440" tIns="0" rIns="91440" bIns="0" rtlCol="0" anchor="t" anchorCtr="0"/>
          <a:lstStyle>
            <a:lvl1pPr marL="0" algn="l" defTabSz="914400" rtl="0" eaLnBrk="1" latinLnBrk="0" hangingPunct="1">
              <a:defRPr sz="1100" b="1" kern="1200">
                <a:solidFill>
                  <a:schemeClr val="bg1">
                    <a:lumMod val="75000"/>
                  </a:schemeClr>
                </a:solidFill>
                <a:latin typeface="+mn-lt"/>
                <a:ea typeface="+mn-ea"/>
                <a:cs typeface="+mn-cs"/>
              </a:defRPr>
            </a:lvl1pPr>
          </a:lstStyle>
          <a:p>
            <a:endParaRPr lang="en-US"/>
          </a:p>
        </p:txBody>
      </p:sp>
      <p:sp>
        <p:nvSpPr>
          <p:cNvPr id="4" name="Date Placeholder 3"/>
          <p:cNvSpPr>
            <a:spLocks noGrp="1"/>
          </p:cNvSpPr>
          <p:nvPr>
            <p:ph type="dt" sz="half" idx="10"/>
          </p:nvPr>
        </p:nvSpPr>
        <p:spPr>
          <a:xfrm rot="16200000">
            <a:off x="7658009" y="3475037"/>
            <a:ext cx="1828800" cy="365125"/>
          </a:xfrm>
        </p:spPr>
        <p:txBody>
          <a:bodyPr vert="horz" lIns="91440" tIns="0" rIns="91440" bIns="0" rtlCol="0" anchor="b" anchorCtr="0"/>
          <a:lstStyle>
            <a:lvl1pPr marL="0" algn="l" defTabSz="914400" rtl="0" eaLnBrk="1" latinLnBrk="0" hangingPunct="1">
              <a:defRPr sz="1400" b="1" kern="1200">
                <a:solidFill>
                  <a:schemeClr val="bg1">
                    <a:lumMod val="50000"/>
                  </a:schemeClr>
                </a:solidFill>
                <a:latin typeface="+mn-lt"/>
                <a:ea typeface="+mn-ea"/>
                <a:cs typeface="+mn-cs"/>
              </a:defRPr>
            </a:lvl1pPr>
          </a:lstStyle>
          <a:p>
            <a:fld id="{0A6DB27C-A513-4C42-B94B-53B99CD8A008}" type="datetime1">
              <a:rPr lang="en-US" smtClean="0"/>
              <a:pPr/>
              <a:t>7/11/12</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Snip Diagonal Corner Rectangle 10"/>
          <p:cNvSpPr/>
          <p:nvPr/>
        </p:nvSpPr>
        <p:spPr>
          <a:xfrm flipV="1">
            <a:off x="228600" y="1707776"/>
            <a:ext cx="8686800" cy="4908176"/>
          </a:xfrm>
          <a:prstGeom prst="snip2DiagRect">
            <a:avLst>
              <a:gd name="adj1" fmla="val 0"/>
              <a:gd name="adj2" fmla="val 4003"/>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Snip Diagonal Corner Rectangle 11"/>
          <p:cNvSpPr/>
          <p:nvPr/>
        </p:nvSpPr>
        <p:spPr>
          <a:xfrm flipV="1">
            <a:off x="228600" y="228597"/>
            <a:ext cx="8686800" cy="1277473"/>
          </a:xfrm>
          <a:prstGeom prst="snip2DiagRect">
            <a:avLst>
              <a:gd name="adj1" fmla="val 0"/>
              <a:gd name="adj2" fmla="val 1167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79463" y="295833"/>
            <a:ext cx="7583488"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779461" y="1981201"/>
            <a:ext cx="365760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05351" y="1981201"/>
            <a:ext cx="365760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9F2AFDF7-97D2-3D46-808C-8A8B9F1F455A}" type="datetimeFigureOut">
              <a:rPr lang="en-US" smtClean="0"/>
              <a:pPr/>
              <a:t>7/11/12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5A1CE-FAEC-A94A-A225-C3204304C74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Snip Diagonal Corner Rectangle 11"/>
          <p:cNvSpPr/>
          <p:nvPr/>
        </p:nvSpPr>
        <p:spPr>
          <a:xfrm flipV="1">
            <a:off x="228600" y="1707776"/>
            <a:ext cx="8686800" cy="4908176"/>
          </a:xfrm>
          <a:prstGeom prst="snip2DiagRect">
            <a:avLst>
              <a:gd name="adj1" fmla="val 0"/>
              <a:gd name="adj2" fmla="val 4003"/>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Snip Diagonal Corner Rectangle 12"/>
          <p:cNvSpPr/>
          <p:nvPr/>
        </p:nvSpPr>
        <p:spPr>
          <a:xfrm flipV="1">
            <a:off x="228600" y="228597"/>
            <a:ext cx="8686800" cy="1277473"/>
          </a:xfrm>
          <a:prstGeom prst="snip2DiagRect">
            <a:avLst>
              <a:gd name="adj1" fmla="val 0"/>
              <a:gd name="adj2" fmla="val 1167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79463" y="295833"/>
            <a:ext cx="7583488" cy="114300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9463" y="1852426"/>
            <a:ext cx="3657600" cy="868362"/>
          </a:xfrm>
        </p:spPr>
        <p:txBody>
          <a:bodyPr anchor="ctr" anchorCtr="0">
            <a:noAutofit/>
          </a:bodyPr>
          <a:lstStyle>
            <a:lvl1pPr marL="0" indent="0" algn="ctr">
              <a:spcBef>
                <a:spcPct val="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9463" y="2743200"/>
            <a:ext cx="3657600" cy="3213100"/>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05351" y="1852426"/>
            <a:ext cx="3657600" cy="868362"/>
          </a:xfrm>
        </p:spPr>
        <p:txBody>
          <a:bodyPr anchor="ctr" anchorCtr="0">
            <a:noAutofit/>
          </a:bodyPr>
          <a:lstStyle>
            <a:lvl1pPr marL="0" indent="0" algn="ctr">
              <a:spcBef>
                <a:spcPct val="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05351" y="2743200"/>
            <a:ext cx="3657600" cy="3213100"/>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9F2AFDF7-97D2-3D46-808C-8A8B9F1F455A}" type="datetimeFigureOut">
              <a:rPr lang="en-US" smtClean="0"/>
              <a:pPr/>
              <a:t>7/11/12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E5A1CE-FAEC-A94A-A225-C3204304C74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Snip Diagonal Corner Rectangle 8"/>
          <p:cNvSpPr/>
          <p:nvPr/>
        </p:nvSpPr>
        <p:spPr>
          <a:xfrm flipV="1">
            <a:off x="228600" y="1707776"/>
            <a:ext cx="8686800" cy="4908176"/>
          </a:xfrm>
          <a:prstGeom prst="snip2DiagRect">
            <a:avLst>
              <a:gd name="adj1" fmla="val 0"/>
              <a:gd name="adj2" fmla="val 4003"/>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Snip Diagonal Corner Rectangle 9"/>
          <p:cNvSpPr/>
          <p:nvPr/>
        </p:nvSpPr>
        <p:spPr>
          <a:xfrm flipV="1">
            <a:off x="228600" y="228597"/>
            <a:ext cx="8686800" cy="1277473"/>
          </a:xfrm>
          <a:prstGeom prst="snip2DiagRect">
            <a:avLst>
              <a:gd name="adj1" fmla="val 0"/>
              <a:gd name="adj2" fmla="val 1167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9F2AFDF7-97D2-3D46-808C-8A8B9F1F455A}" type="datetimeFigureOut">
              <a:rPr lang="en-US" smtClean="0"/>
              <a:pPr/>
              <a:t>7/11/12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E5A1CE-FAEC-A94A-A225-C3204304C74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nip Diagonal Corner Rectangle 5"/>
          <p:cNvSpPr/>
          <p:nvPr/>
        </p:nvSpPr>
        <p:spPr>
          <a:xfrm flipV="1">
            <a:off x="228600" y="228600"/>
            <a:ext cx="8686800" cy="6387352"/>
          </a:xfrm>
          <a:prstGeom prst="snip2DiagRect">
            <a:avLst>
              <a:gd name="adj1" fmla="val 0"/>
              <a:gd name="adj2" fmla="val 2529"/>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9F2AFDF7-97D2-3D46-808C-8A8B9F1F455A}" type="datetimeFigureOut">
              <a:rPr lang="en-US" smtClean="0"/>
              <a:pPr/>
              <a:t>7/11/12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E5A1CE-FAEC-A94A-A225-C3204304C74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11"/>
          <p:cNvGrpSpPr/>
          <p:nvPr/>
        </p:nvGrpSpPr>
        <p:grpSpPr>
          <a:xfrm>
            <a:off x="228600" y="228600"/>
            <a:ext cx="4251960" cy="6387352"/>
            <a:chOff x="228600" y="228600"/>
            <a:chExt cx="4251960" cy="6387352"/>
          </a:xfrm>
        </p:grpSpPr>
        <p:sp>
          <p:nvSpPr>
            <p:cNvPr id="13" name="Snip Diagonal Corner Rectangle 12"/>
            <p:cNvSpPr/>
            <p:nvPr/>
          </p:nvSpPr>
          <p:spPr>
            <a:xfrm flipV="1">
              <a:off x="228600" y="228600"/>
              <a:ext cx="4251960" cy="6387352"/>
            </a:xfrm>
            <a:prstGeom prst="snip2DiagRect">
              <a:avLst>
                <a:gd name="adj1" fmla="val 0"/>
                <a:gd name="adj2" fmla="val 379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Teardrop 13"/>
            <p:cNvSpPr>
              <a:spLocks noChangeAspect="1"/>
            </p:cNvSpPr>
            <p:nvPr/>
          </p:nvSpPr>
          <p:spPr>
            <a:xfrm>
              <a:off x="3886200" y="432548"/>
              <a:ext cx="355002" cy="355002"/>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5" name="Snip Diagonal Corner Rectangle 14"/>
          <p:cNvSpPr/>
          <p:nvPr/>
        </p:nvSpPr>
        <p:spPr>
          <a:xfrm flipV="1">
            <a:off x="4648200" y="228600"/>
            <a:ext cx="4251960" cy="6387352"/>
          </a:xfrm>
          <a:prstGeom prst="snip2DiagRect">
            <a:avLst>
              <a:gd name="adj1" fmla="val 0"/>
              <a:gd name="adj2" fmla="val 3794"/>
            </a:avLst>
          </a:prstGeom>
          <a:solidFill>
            <a:schemeClr val="bg1"/>
          </a:solidFill>
          <a:ln>
            <a:noFill/>
          </a:ln>
          <a:effectLst>
            <a:outerShdw blurRad="50800" dist="635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525780" y="2177303"/>
            <a:ext cx="3657600" cy="1162050"/>
          </a:xfrm>
        </p:spPr>
        <p:txBody>
          <a:bodyPr anchor="b">
            <a:normAutofit/>
          </a:bodyPr>
          <a:lstStyle>
            <a:lvl1pPr algn="l">
              <a:defRPr sz="3000" b="0">
                <a:solidFill>
                  <a:schemeClr val="accent1"/>
                </a:solidFill>
              </a:defRPr>
            </a:lvl1pPr>
          </a:lstStyle>
          <a:p>
            <a:r>
              <a:rPr lang="en-US" smtClean="0"/>
              <a:t>Click to edit Master title style</a:t>
            </a:r>
            <a:endParaRPr/>
          </a:p>
        </p:txBody>
      </p:sp>
      <p:sp>
        <p:nvSpPr>
          <p:cNvPr id="3" name="Content Placeholder 2"/>
          <p:cNvSpPr>
            <a:spLocks noGrp="1"/>
          </p:cNvSpPr>
          <p:nvPr>
            <p:ph idx="1"/>
          </p:nvPr>
        </p:nvSpPr>
        <p:spPr>
          <a:xfrm>
            <a:off x="4945380" y="609600"/>
            <a:ext cx="3657600" cy="5334000"/>
          </a:xfrm>
        </p:spPr>
        <p:txBody>
          <a:bodyPr>
            <a:normAutofit/>
          </a:bodyPr>
          <a:lstStyle>
            <a:lvl1pPr>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525780" y="3352799"/>
            <a:ext cx="3657600" cy="2590801"/>
          </a:xfrm>
        </p:spPr>
        <p:txBody>
          <a:bodyPr>
            <a:normAutofit/>
          </a:bodyPr>
          <a:lstStyle>
            <a:lvl1pPr marL="0" indent="0">
              <a:lnSpc>
                <a:spcPct val="110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62000" y="6297706"/>
            <a:ext cx="1295400" cy="365125"/>
          </a:xfrm>
        </p:spPr>
        <p:txBody>
          <a:bodyPr/>
          <a:lstStyle/>
          <a:p>
            <a:fld id="{9F2AFDF7-97D2-3D46-808C-8A8B9F1F455A}" type="datetimeFigureOut">
              <a:rPr lang="en-US" smtClean="0"/>
              <a:pPr/>
              <a:t>7/11/12</a:t>
            </a:fld>
            <a:endParaRPr lang="en-US"/>
          </a:p>
        </p:txBody>
      </p:sp>
      <p:sp>
        <p:nvSpPr>
          <p:cNvPr id="6" name="Footer Placeholder 5"/>
          <p:cNvSpPr>
            <a:spLocks noGrp="1"/>
          </p:cNvSpPr>
          <p:nvPr>
            <p:ph type="ftr" sz="quarter" idx="11"/>
          </p:nvPr>
        </p:nvSpPr>
        <p:spPr>
          <a:xfrm>
            <a:off x="2057400" y="6297706"/>
            <a:ext cx="2339788" cy="365125"/>
          </a:xfrm>
        </p:spPr>
        <p:txBody>
          <a:bodyPr/>
          <a:lstStyle/>
          <a:p>
            <a:endParaRPr lang="en-US"/>
          </a:p>
        </p:txBody>
      </p:sp>
      <p:sp>
        <p:nvSpPr>
          <p:cNvPr id="7" name="Slide Number Placeholder 6"/>
          <p:cNvSpPr>
            <a:spLocks noGrp="1"/>
          </p:cNvSpPr>
          <p:nvPr>
            <p:ph type="sldNum" sz="quarter" idx="12"/>
          </p:nvPr>
        </p:nvSpPr>
        <p:spPr>
          <a:xfrm>
            <a:off x="304800" y="6297706"/>
            <a:ext cx="443753" cy="365125"/>
          </a:xfrm>
        </p:spPr>
        <p:txBody>
          <a:bodyPr/>
          <a:lstStyle>
            <a:lvl1pPr algn="l">
              <a:defRPr/>
            </a:lvl1pPr>
          </a:lstStyle>
          <a:p>
            <a:fld id="{3DE5A1CE-FAEC-A94A-A225-C3204304C74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9463" y="295833"/>
            <a:ext cx="7583488" cy="1143000"/>
          </a:xfrm>
          <a:prstGeom prst="rect">
            <a:avLst/>
          </a:prstGeom>
        </p:spPr>
        <p:txBody>
          <a:bodyPr vert="horz" lIns="91440" tIns="45720" rIns="91440" bIns="45720" rtlCol="0" anchor="b" anchorCtr="0">
            <a:normAutofit/>
          </a:bodyPr>
          <a:lstStyle/>
          <a:p>
            <a:r>
              <a:rPr lang="en-US" smtClean="0"/>
              <a:t>Click to edit Master title style</a:t>
            </a:r>
            <a:endParaRPr/>
          </a:p>
        </p:txBody>
      </p:sp>
      <p:sp>
        <p:nvSpPr>
          <p:cNvPr id="3" name="Text Placeholder 2"/>
          <p:cNvSpPr>
            <a:spLocks noGrp="1"/>
          </p:cNvSpPr>
          <p:nvPr>
            <p:ph type="body" idx="1"/>
          </p:nvPr>
        </p:nvSpPr>
        <p:spPr>
          <a:xfrm>
            <a:off x="779463" y="1949824"/>
            <a:ext cx="7583488" cy="400722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228600" y="6243918"/>
            <a:ext cx="2133600"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fld id="{9F2AFDF7-97D2-3D46-808C-8A8B9F1F455A}" type="datetimeFigureOut">
              <a:rPr lang="en-US" smtClean="0"/>
              <a:pPr/>
              <a:t>7/11/12</a:t>
            </a:fld>
            <a:endParaRPr lang="en-US"/>
          </a:p>
        </p:txBody>
      </p:sp>
      <p:sp>
        <p:nvSpPr>
          <p:cNvPr id="5" name="Footer Placeholder 4"/>
          <p:cNvSpPr>
            <a:spLocks noGrp="1"/>
          </p:cNvSpPr>
          <p:nvPr>
            <p:ph type="ftr" sz="quarter" idx="3"/>
          </p:nvPr>
        </p:nvSpPr>
        <p:spPr>
          <a:xfrm>
            <a:off x="5867400" y="6248400"/>
            <a:ext cx="2895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endParaRPr lang="en-US"/>
          </a:p>
        </p:txBody>
      </p:sp>
      <p:sp>
        <p:nvSpPr>
          <p:cNvPr id="6" name="Slide Number Placeholder 5"/>
          <p:cNvSpPr>
            <a:spLocks noGrp="1"/>
          </p:cNvSpPr>
          <p:nvPr>
            <p:ph type="sldNum" sz="quarter" idx="4"/>
          </p:nvPr>
        </p:nvSpPr>
        <p:spPr>
          <a:xfrm>
            <a:off x="4305300" y="6248400"/>
            <a:ext cx="533400" cy="365125"/>
          </a:xfrm>
          <a:prstGeom prst="rect">
            <a:avLst/>
          </a:prstGeom>
        </p:spPr>
        <p:txBody>
          <a:bodyPr vert="horz" lIns="91440" tIns="45720" rIns="91440" bIns="45720" rtlCol="0" anchor="ctr"/>
          <a:lstStyle>
            <a:lvl1pPr algn="ctr">
              <a:defRPr sz="1100" b="1">
                <a:solidFill>
                  <a:schemeClr val="bg1">
                    <a:lumMod val="65000"/>
                  </a:schemeClr>
                </a:solidFill>
              </a:defRPr>
            </a:lvl1pPr>
          </a:lstStyle>
          <a:p>
            <a:fld id="{3DE5A1CE-FAEC-A94A-A225-C3204304C740}"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Ls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800" kern="1200">
          <a:solidFill>
            <a:schemeClr val="tx1">
              <a:lumMod val="90000"/>
              <a:lumOff val="10000"/>
            </a:schemeClr>
          </a:solidFill>
          <a:latin typeface="+mj-lt"/>
          <a:ea typeface="+mj-ea"/>
          <a:cs typeface="+mj-cs"/>
        </a:defRPr>
      </a:lvl1pPr>
    </p:titleStyle>
    <p:body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pPr algn="ctr"/>
            <a:r>
              <a:rPr lang="en-US" sz="5400" dirty="0" smtClean="0">
                <a:solidFill>
                  <a:srgbClr val="F1B015"/>
                </a:solidFill>
              </a:rPr>
              <a:t>Personalizing Learning</a:t>
            </a:r>
            <a:endParaRPr lang="en-US" sz="5400" dirty="0">
              <a:solidFill>
                <a:srgbClr val="F1B015"/>
              </a:solidFill>
            </a:endParaRPr>
          </a:p>
        </p:txBody>
      </p:sp>
      <p:sp>
        <p:nvSpPr>
          <p:cNvPr id="3" name="Subtitle 2"/>
          <p:cNvSpPr>
            <a:spLocks noGrp="1"/>
          </p:cNvSpPr>
          <p:nvPr>
            <p:ph type="subTitle" idx="1"/>
          </p:nvPr>
        </p:nvSpPr>
        <p:spPr/>
        <p:txBody>
          <a:bodyPr>
            <a:noAutofit/>
          </a:bodyPr>
          <a:lstStyle/>
          <a:p>
            <a:r>
              <a:rPr lang="en-US" sz="1600" dirty="0" smtClean="0"/>
              <a:t>Richard Culatta, Deputy Director</a:t>
            </a:r>
          </a:p>
          <a:p>
            <a:r>
              <a:rPr lang="en-US" sz="1600" dirty="0" smtClean="0"/>
              <a:t>Office of Educational Technology  |  US Department of Education</a:t>
            </a:r>
            <a:endParaRPr lang="en-US" sz="1600" dirty="0"/>
          </a:p>
        </p:txBody>
      </p:sp>
      <p:pic>
        <p:nvPicPr>
          <p:cNvPr id="6" name="Picture 3" descr="Twitter Icon"/>
          <p:cNvPicPr>
            <a:picLocks noChangeAspect="1" noChangeArrowheads="1"/>
          </p:cNvPicPr>
          <p:nvPr/>
        </p:nvPicPr>
        <p:blipFill>
          <a:blip r:embed="rId2"/>
          <a:srcRect/>
          <a:stretch>
            <a:fillRect/>
          </a:stretch>
        </p:blipFill>
        <p:spPr bwMode="auto">
          <a:xfrm>
            <a:off x="6081061" y="6299954"/>
            <a:ext cx="406663" cy="401970"/>
          </a:xfrm>
          <a:prstGeom prst="rect">
            <a:avLst/>
          </a:prstGeom>
          <a:noFill/>
          <a:ln w="12700">
            <a:noFill/>
            <a:miter lim="800000"/>
            <a:headEnd/>
            <a:tailEnd/>
          </a:ln>
        </p:spPr>
      </p:pic>
      <p:sp>
        <p:nvSpPr>
          <p:cNvPr id="7" name="TextBox 6"/>
          <p:cNvSpPr txBox="1"/>
          <p:nvPr/>
        </p:nvSpPr>
        <p:spPr>
          <a:xfrm>
            <a:off x="6457842" y="6294580"/>
            <a:ext cx="2234583" cy="369332"/>
          </a:xfrm>
          <a:prstGeom prst="rect">
            <a:avLst/>
          </a:prstGeom>
          <a:noFill/>
        </p:spPr>
        <p:txBody>
          <a:bodyPr wrap="square" rtlCol="0">
            <a:spAutoFit/>
          </a:bodyPr>
          <a:lstStyle/>
          <a:p>
            <a:r>
              <a:rPr lang="en-US" dirty="0" smtClean="0">
                <a:solidFill>
                  <a:srgbClr val="FFFFFF"/>
                </a:solidFill>
              </a:rPr>
              <a:t>@</a:t>
            </a:r>
            <a:r>
              <a:rPr lang="en-US" dirty="0" err="1" smtClean="0">
                <a:solidFill>
                  <a:srgbClr val="FFFFFF"/>
                </a:solidFill>
              </a:rPr>
              <a:t>OfficeOfEdTech</a:t>
            </a:r>
            <a:endParaRPr lang="en-US" dirty="0">
              <a:solidFill>
                <a:srgbClr val="FFFFFF"/>
              </a:solidFill>
            </a:endParaRPr>
          </a:p>
        </p:txBody>
      </p:sp>
      <p:sp>
        <p:nvSpPr>
          <p:cNvPr id="8" name="TextBox 7"/>
          <p:cNvSpPr txBox="1"/>
          <p:nvPr/>
        </p:nvSpPr>
        <p:spPr>
          <a:xfrm>
            <a:off x="624589" y="6332592"/>
            <a:ext cx="2778403" cy="369332"/>
          </a:xfrm>
          <a:prstGeom prst="rect">
            <a:avLst/>
          </a:prstGeom>
          <a:noFill/>
        </p:spPr>
        <p:txBody>
          <a:bodyPr wrap="square" rtlCol="0">
            <a:spAutoFit/>
          </a:bodyPr>
          <a:lstStyle/>
          <a:p>
            <a:r>
              <a:rPr lang="en-US" dirty="0" err="1" smtClean="0">
                <a:solidFill>
                  <a:srgbClr val="FFFFFF"/>
                </a:solidFill>
              </a:rPr>
              <a:t>www.ED.gov</a:t>
            </a:r>
            <a:r>
              <a:rPr lang="en-US" dirty="0" smtClean="0">
                <a:solidFill>
                  <a:srgbClr val="FFFFFF"/>
                </a:solidFill>
              </a:rPr>
              <a:t>/technology</a:t>
            </a:r>
            <a:endParaRPr lang="en-US" dirty="0">
              <a:solidFill>
                <a:srgbClr val="FFFFFF"/>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Examples of Personalized Learning</a:t>
            </a:r>
            <a:endParaRPr lang="en-US" dirty="0"/>
          </a:p>
        </p:txBody>
      </p:sp>
      <p:sp>
        <p:nvSpPr>
          <p:cNvPr id="3" name="Content Placeholder 2"/>
          <p:cNvSpPr>
            <a:spLocks noGrp="1"/>
          </p:cNvSpPr>
          <p:nvPr>
            <p:ph idx="1"/>
          </p:nvPr>
        </p:nvSpPr>
        <p:spPr>
          <a:xfrm>
            <a:off x="779463" y="1243478"/>
            <a:ext cx="7583488" cy="4590280"/>
          </a:xfrm>
        </p:spPr>
        <p:txBody>
          <a:bodyPr/>
          <a:lstStyle/>
          <a:p>
            <a:r>
              <a:rPr lang="en-US" dirty="0" smtClean="0"/>
              <a:t>Providing learners choice about what and how they learn</a:t>
            </a:r>
            <a:endParaRPr lang="en-US" dirty="0"/>
          </a:p>
        </p:txBody>
      </p:sp>
      <p:pic>
        <p:nvPicPr>
          <p:cNvPr id="4" name="Picture 3" descr="Picture of an educational device with Home, Hi Mary Jones, and Logout on the top of the device.  The page is showing Science Level 5, but there are options for learning from Science, Language Arts, Mathematics, and Social Science from level 1 - 14.  "/>
          <p:cNvPicPr>
            <a:picLocks noChangeAspect="1"/>
          </p:cNvPicPr>
          <p:nvPr/>
        </p:nvPicPr>
        <p:blipFill>
          <a:blip r:embed="rId3"/>
          <a:stretch>
            <a:fillRect/>
          </a:stretch>
        </p:blipFill>
        <p:spPr>
          <a:xfrm>
            <a:off x="1540332" y="1815590"/>
            <a:ext cx="6063335" cy="4547501"/>
          </a:xfrm>
          <a:prstGeom prst="rect">
            <a:avLst/>
          </a:prstGeom>
          <a:effectLst>
            <a:outerShdw blurRad="254000" dist="101600" dir="2700000">
              <a:srgbClr val="000000">
                <a:alpha val="50000"/>
              </a:srgbClr>
            </a:outerShdw>
          </a:effectLst>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ore card showing students by Unit Level."/>
          <p:cNvPicPr>
            <a:picLocks noChangeAspect="1"/>
          </p:cNvPicPr>
          <p:nvPr/>
        </p:nvPicPr>
        <p:blipFill>
          <a:blip r:embed="rId3"/>
          <a:srcRect t="6270" b="6270"/>
          <a:stretch>
            <a:fillRect/>
          </a:stretch>
        </p:blipFill>
        <p:spPr>
          <a:xfrm>
            <a:off x="606843" y="1845526"/>
            <a:ext cx="7936644" cy="4448970"/>
          </a:xfrm>
          <a:prstGeom prst="rect">
            <a:avLst/>
          </a:prstGeom>
          <a:effectLst>
            <a:outerShdw blurRad="254000" dist="101600" dir="2700000">
              <a:srgbClr val="000000">
                <a:alpha val="50000"/>
              </a:srgbClr>
            </a:outerShdw>
          </a:effectLst>
        </p:spPr>
      </p:pic>
      <p:sp>
        <p:nvSpPr>
          <p:cNvPr id="4" name="Title 3"/>
          <p:cNvSpPr>
            <a:spLocks noGrp="1"/>
          </p:cNvSpPr>
          <p:nvPr>
            <p:ph type="title"/>
          </p:nvPr>
        </p:nvSpPr>
        <p:spPr/>
        <p:txBody>
          <a:bodyPr/>
          <a:lstStyle/>
          <a:p>
            <a:r>
              <a:rPr lang="en-US" dirty="0" smtClean="0"/>
              <a:t>Examples of Personalized Learning</a:t>
            </a:r>
            <a:endParaRPr lang="en-US" dirty="0"/>
          </a:p>
        </p:txBody>
      </p:sp>
      <p:sp>
        <p:nvSpPr>
          <p:cNvPr id="7" name="Content Placeholder 2"/>
          <p:cNvSpPr>
            <a:spLocks noGrp="1"/>
          </p:cNvSpPr>
          <p:nvPr>
            <p:ph idx="1"/>
          </p:nvPr>
        </p:nvSpPr>
        <p:spPr>
          <a:xfrm>
            <a:off x="779463" y="1243478"/>
            <a:ext cx="7583488" cy="4590280"/>
          </a:xfrm>
        </p:spPr>
        <p:txBody>
          <a:bodyPr/>
          <a:lstStyle/>
          <a:p>
            <a:r>
              <a:rPr lang="en-US" dirty="0" smtClean="0"/>
              <a:t>Customizing instruction based on performance/preference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Personalized Learning </a:t>
            </a:r>
            <a:endParaRPr lang="en-US" dirty="0"/>
          </a:p>
        </p:txBody>
      </p:sp>
      <p:sp>
        <p:nvSpPr>
          <p:cNvPr id="3" name="Content Placeholder 2"/>
          <p:cNvSpPr>
            <a:spLocks noGrp="1"/>
          </p:cNvSpPr>
          <p:nvPr>
            <p:ph idx="1"/>
          </p:nvPr>
        </p:nvSpPr>
        <p:spPr/>
        <p:txBody>
          <a:bodyPr/>
          <a:lstStyle/>
          <a:p>
            <a:r>
              <a:rPr lang="en-US" dirty="0" smtClean="0"/>
              <a:t>Approaches that turn learners into creators</a:t>
            </a:r>
            <a:endParaRPr lang="en-US" dirty="0"/>
          </a:p>
        </p:txBody>
      </p:sp>
      <p:pic>
        <p:nvPicPr>
          <p:cNvPr id="4" name="Picture 3" descr="Photo of two students looking at a computer.  "/>
          <p:cNvPicPr>
            <a:picLocks noChangeAspect="1" noChangeArrowheads="1"/>
          </p:cNvPicPr>
          <p:nvPr/>
        </p:nvPicPr>
        <p:blipFill>
          <a:blip r:embed="rId3"/>
          <a:srcRect/>
          <a:stretch>
            <a:fillRect/>
          </a:stretch>
        </p:blipFill>
        <p:spPr bwMode="auto">
          <a:xfrm>
            <a:off x="726505" y="1942444"/>
            <a:ext cx="7711114" cy="4251993"/>
          </a:xfrm>
          <a:prstGeom prst="rect">
            <a:avLst/>
          </a:prstGeom>
          <a:noFill/>
          <a:ln w="12700" cap="flat">
            <a:noFill/>
            <a:miter lim="800000"/>
            <a:headEnd/>
            <a:tailEnd/>
          </a:ln>
          <a:effectLst>
            <a:outerShdw blurRad="254000" dist="101600" dir="3600009" algn="ctr" rotWithShape="0">
              <a:srgbClr val="000000">
                <a:alpha val="50000"/>
              </a:srgbClr>
            </a:outerShdw>
          </a:effectLst>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e Chart divided into thirds stating: Teaching, Infrastructure, and Learning.  Around the chart are the following words: Mentors/Tutors/Peers, Online Communities, The Full Internet, Professional Tools, Competency Based, Personal Learning Plan, Culture of Continuous Improvement, Evidence Based, Interest Based, Data Streams, Access Everywhere, and Content &amp; Resources.  At the bottom of the slide the words Personalized Learning is listed."/>
          <p:cNvPicPr>
            <a:picLocks noChangeAspect="1"/>
          </p:cNvPicPr>
          <p:nvPr/>
        </p:nvPicPr>
        <p:blipFill>
          <a:blip r:embed="rId2"/>
          <a:stretch>
            <a:fillRect/>
          </a:stretch>
        </p:blipFill>
        <p:spPr>
          <a:xfrm>
            <a:off x="0" y="1343094"/>
            <a:ext cx="8772412" cy="4793386"/>
          </a:xfrm>
          <a:prstGeom prst="rect">
            <a:avLst/>
          </a:prstGeom>
        </p:spPr>
      </p:pic>
      <p:sp>
        <p:nvSpPr>
          <p:cNvPr id="5" name="TextBox 4"/>
          <p:cNvSpPr txBox="1"/>
          <p:nvPr/>
        </p:nvSpPr>
        <p:spPr>
          <a:xfrm>
            <a:off x="442987" y="413385"/>
            <a:ext cx="6697592" cy="523220"/>
          </a:xfrm>
          <a:prstGeom prst="rect">
            <a:avLst/>
          </a:prstGeom>
          <a:noFill/>
        </p:spPr>
        <p:txBody>
          <a:bodyPr wrap="none" rtlCol="0">
            <a:spAutoFit/>
          </a:bodyPr>
          <a:lstStyle/>
          <a:p>
            <a:r>
              <a:rPr lang="en-US" sz="2800" dirty="0" smtClean="0"/>
              <a:t>Essential Elements of Personalized Learning</a:t>
            </a:r>
            <a:endParaRPr lang="en-US" sz="2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Essential elements</a:t>
            </a:r>
            <a:endParaRPr lang="en-US" dirty="0"/>
          </a:p>
        </p:txBody>
      </p:sp>
      <p:sp>
        <p:nvSpPr>
          <p:cNvPr id="14" name="Content Placeholder 13"/>
          <p:cNvSpPr>
            <a:spLocks noGrp="1"/>
          </p:cNvSpPr>
          <p:nvPr>
            <p:ph idx="1"/>
          </p:nvPr>
        </p:nvSpPr>
        <p:spPr>
          <a:xfrm>
            <a:off x="655219" y="1366768"/>
            <a:ext cx="7707732" cy="1143832"/>
          </a:xfrm>
        </p:spPr>
        <p:txBody>
          <a:bodyPr/>
          <a:lstStyle/>
          <a:p>
            <a:r>
              <a:rPr lang="en-US" dirty="0" smtClean="0"/>
              <a:t>Students need their own devices/access</a:t>
            </a:r>
            <a:endParaRPr lang="en-US" dirty="0"/>
          </a:p>
        </p:txBody>
      </p:sp>
      <p:sp>
        <p:nvSpPr>
          <p:cNvPr id="17" name="&quot;No&quot; Symbol 16"/>
          <p:cNvSpPr/>
          <p:nvPr/>
        </p:nvSpPr>
        <p:spPr>
          <a:xfrm>
            <a:off x="6166118" y="2204620"/>
            <a:ext cx="2232244" cy="2232244"/>
          </a:xfrm>
          <a:prstGeom prst="noSmoking">
            <a:avLst/>
          </a:prstGeom>
          <a:solidFill>
            <a:srgbClr val="FF0000">
              <a:alpha val="3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grpSp>
        <p:nvGrpSpPr>
          <p:cNvPr id="3" name="Group 2" descr="Picture of two kids studying between bookshelves and a symbol that states no computer lab and a symbol that states connect2compete."/>
          <p:cNvGrpSpPr/>
          <p:nvPr/>
        </p:nvGrpSpPr>
        <p:grpSpPr>
          <a:xfrm>
            <a:off x="944926" y="2510600"/>
            <a:ext cx="7289014" cy="3134629"/>
            <a:chOff x="944926" y="2510600"/>
            <a:chExt cx="7289014" cy="3134629"/>
          </a:xfrm>
        </p:grpSpPr>
        <p:pic>
          <p:nvPicPr>
            <p:cNvPr id="15" name="Picture 7"/>
            <p:cNvPicPr>
              <a:picLocks noChangeAspect="1" noChangeArrowheads="1"/>
            </p:cNvPicPr>
            <p:nvPr/>
          </p:nvPicPr>
          <p:blipFill>
            <a:blip r:embed="rId2"/>
            <a:srcRect l="7851" t="19588" r="22565" b="10786"/>
            <a:stretch>
              <a:fillRect/>
            </a:stretch>
          </p:blipFill>
          <p:spPr bwMode="auto">
            <a:xfrm>
              <a:off x="944926" y="2510600"/>
              <a:ext cx="4493777" cy="2996938"/>
            </a:xfrm>
            <a:prstGeom prst="rect">
              <a:avLst/>
            </a:prstGeom>
            <a:noFill/>
            <a:ln w="12700" cap="flat">
              <a:noFill/>
              <a:miter lim="800000"/>
              <a:headEnd/>
              <a:tailEnd/>
            </a:ln>
            <a:effectLst>
              <a:outerShdw blurRad="254000" dist="101600" dir="3600009" algn="ctr" rotWithShape="0">
                <a:srgbClr val="000000">
                  <a:alpha val="50000"/>
                </a:srgbClr>
              </a:outerShdw>
            </a:effectLst>
          </p:spPr>
        </p:pic>
        <p:sp>
          <p:nvSpPr>
            <p:cNvPr id="16" name="TextBox 15"/>
            <p:cNvSpPr txBox="1"/>
            <p:nvPr/>
          </p:nvSpPr>
          <p:spPr>
            <a:xfrm>
              <a:off x="6441531" y="2799820"/>
              <a:ext cx="1685302" cy="954107"/>
            </a:xfrm>
            <a:prstGeom prst="rect">
              <a:avLst/>
            </a:prstGeom>
            <a:noFill/>
          </p:spPr>
          <p:txBody>
            <a:bodyPr wrap="none" rtlCol="0">
              <a:spAutoFit/>
            </a:bodyPr>
            <a:lstStyle/>
            <a:p>
              <a:pPr algn="ctr"/>
              <a:r>
                <a:rPr lang="en-US" sz="2800" dirty="0" smtClean="0"/>
                <a:t>Computer</a:t>
              </a:r>
            </a:p>
            <a:p>
              <a:pPr algn="ctr"/>
              <a:r>
                <a:rPr lang="en-US" sz="2800" dirty="0" smtClean="0"/>
                <a:t>Lab</a:t>
              </a:r>
            </a:p>
          </p:txBody>
        </p:sp>
        <p:pic>
          <p:nvPicPr>
            <p:cNvPr id="18" name="Picture 3"/>
            <p:cNvPicPr>
              <a:picLocks noChangeAspect="1" noChangeArrowheads="1"/>
            </p:cNvPicPr>
            <p:nvPr/>
          </p:nvPicPr>
          <p:blipFill>
            <a:blip r:embed="rId3"/>
            <a:srcRect/>
            <a:stretch>
              <a:fillRect/>
            </a:stretch>
          </p:blipFill>
          <p:spPr bwMode="auto">
            <a:xfrm>
              <a:off x="6273225" y="4743660"/>
              <a:ext cx="1960715" cy="901569"/>
            </a:xfrm>
            <a:prstGeom prst="rect">
              <a:avLst/>
            </a:prstGeom>
            <a:noFill/>
            <a:ln w="12700" cap="flat">
              <a:noFill/>
              <a:miter lim="800000"/>
              <a:headEnd/>
              <a:tailEnd/>
            </a:ln>
          </p:spPr>
        </p:pic>
      </p:gr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Essential elements</a:t>
            </a:r>
            <a:endParaRPr lang="en-US" dirty="0"/>
          </a:p>
        </p:txBody>
      </p:sp>
      <p:sp>
        <p:nvSpPr>
          <p:cNvPr id="3" name="Content Placeholder 2"/>
          <p:cNvSpPr>
            <a:spLocks noGrp="1"/>
          </p:cNvSpPr>
          <p:nvPr>
            <p:ph idx="1"/>
          </p:nvPr>
        </p:nvSpPr>
        <p:spPr>
          <a:xfrm>
            <a:off x="1742668" y="1366768"/>
            <a:ext cx="3187920" cy="4590280"/>
          </a:xfrm>
        </p:spPr>
        <p:txBody>
          <a:bodyPr/>
          <a:lstStyle/>
          <a:p>
            <a:r>
              <a:rPr lang="en-US" dirty="0" smtClean="0"/>
              <a:t>Near-real-time feedback to parents/students/teachers:</a:t>
            </a:r>
          </a:p>
        </p:txBody>
      </p:sp>
      <p:cxnSp>
        <p:nvCxnSpPr>
          <p:cNvPr id="9" name="Straight Connector 8"/>
          <p:cNvCxnSpPr/>
          <p:nvPr/>
        </p:nvCxnSpPr>
        <p:spPr>
          <a:xfrm rot="5175456">
            <a:off x="1038154" y="1866564"/>
            <a:ext cx="304800" cy="304800"/>
          </a:xfrm>
          <a:prstGeom prst="line">
            <a:avLst/>
          </a:prstGeom>
          <a:ln w="57150"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21045335">
            <a:off x="562930" y="2441140"/>
            <a:ext cx="1323510" cy="318491"/>
          </a:xfrm>
          <a:prstGeom prst="rect">
            <a:avLst/>
          </a:prstGeom>
          <a:solidFill>
            <a:srgbClr val="F9B82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descr="Screen with multiple objects.  The first is a sign stating you are here, then the words Near-real-time feedback to parents/students/teachers: The second is a scorecard and then a screenshot of a computer program showing the starts labeled KhanAcademy and then a tablet showing chemical symbols.  "/>
          <p:cNvGrpSpPr/>
          <p:nvPr/>
        </p:nvGrpSpPr>
        <p:grpSpPr>
          <a:xfrm>
            <a:off x="-110533" y="1223158"/>
            <a:ext cx="8468768" cy="5134313"/>
            <a:chOff x="-110533" y="1223158"/>
            <a:chExt cx="8468768" cy="5134313"/>
          </a:xfrm>
        </p:grpSpPr>
        <p:cxnSp>
          <p:nvCxnSpPr>
            <p:cNvPr id="4" name="Straight Connector 3"/>
            <p:cNvCxnSpPr/>
            <p:nvPr/>
          </p:nvCxnSpPr>
          <p:spPr>
            <a:xfrm rot="16200000" flipH="1">
              <a:off x="272689" y="2449608"/>
              <a:ext cx="1828800" cy="76200"/>
            </a:xfrm>
            <a:prstGeom prst="line">
              <a:avLst/>
            </a:prstGeom>
            <a:ln w="76200" cap="flat" cmpd="sng" algn="ctr">
              <a:solidFill>
                <a:schemeClr val="bg2">
                  <a:lumMod val="50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5" name="Picture 3"/>
            <p:cNvPicPr>
              <a:picLocks noChangeArrowheads="1"/>
            </p:cNvPicPr>
            <p:nvPr/>
          </p:nvPicPr>
          <p:blipFill>
            <a:blip r:embed="rId2"/>
            <a:srcRect/>
            <a:stretch>
              <a:fillRect/>
            </a:stretch>
          </p:blipFill>
          <p:spPr bwMode="auto">
            <a:xfrm>
              <a:off x="779463" y="3918960"/>
              <a:ext cx="2317376" cy="2215139"/>
            </a:xfrm>
            <a:prstGeom prst="rect">
              <a:avLst/>
            </a:prstGeom>
            <a:noFill/>
            <a:ln w="12700" cap="flat">
              <a:noFill/>
              <a:miter lim="800000"/>
              <a:headEnd/>
              <a:tailEnd/>
            </a:ln>
            <a:effectLst>
              <a:outerShdw blurRad="254000" dist="101600" dir="3600009" algn="ctr" rotWithShape="0">
                <a:srgbClr val="000000">
                  <a:alpha val="50000"/>
                </a:srgbClr>
              </a:outerShdw>
            </a:effectLst>
          </p:spPr>
        </p:pic>
        <p:pic>
          <p:nvPicPr>
            <p:cNvPr id="6" name="Picture 2"/>
            <p:cNvPicPr>
              <a:picLocks noChangeArrowheads="1"/>
            </p:cNvPicPr>
            <p:nvPr/>
          </p:nvPicPr>
          <p:blipFill>
            <a:blip r:embed="rId3"/>
            <a:srcRect/>
            <a:stretch>
              <a:fillRect/>
            </a:stretch>
          </p:blipFill>
          <p:spPr bwMode="auto">
            <a:xfrm>
              <a:off x="4005729" y="3720238"/>
              <a:ext cx="4352506" cy="2637233"/>
            </a:xfrm>
            <a:prstGeom prst="rect">
              <a:avLst/>
            </a:prstGeom>
            <a:noFill/>
            <a:ln w="12700">
              <a:noFill/>
              <a:miter lim="800000"/>
              <a:headEnd/>
              <a:tailEnd/>
            </a:ln>
            <a:effectLst>
              <a:outerShdw blurRad="254000" dist="101600" dir="2700000">
                <a:srgbClr val="000000">
                  <a:alpha val="50000"/>
                </a:srgbClr>
              </a:outerShdw>
            </a:effectLst>
          </p:spPr>
        </p:pic>
        <p:pic>
          <p:nvPicPr>
            <p:cNvPr id="7" name="Picture 5"/>
            <p:cNvPicPr>
              <a:picLocks noChangeAspect="1" noChangeArrowheads="1"/>
            </p:cNvPicPr>
            <p:nvPr/>
          </p:nvPicPr>
          <p:blipFill>
            <a:blip r:embed="rId4"/>
            <a:srcRect t="12480" b="5760"/>
            <a:stretch>
              <a:fillRect/>
            </a:stretch>
          </p:blipFill>
          <p:spPr bwMode="auto">
            <a:xfrm>
              <a:off x="5181601" y="1223158"/>
              <a:ext cx="3057106" cy="2205841"/>
            </a:xfrm>
            <a:prstGeom prst="rect">
              <a:avLst/>
            </a:prstGeom>
            <a:noFill/>
            <a:ln w="12700" cap="flat">
              <a:noFill/>
              <a:miter lim="800000"/>
              <a:headEnd/>
              <a:tailEnd/>
            </a:ln>
            <a:effectLst>
              <a:outerShdw blurRad="254000" dist="101600" dir="3600009" algn="ctr" rotWithShape="0">
                <a:srgbClr val="000000">
                  <a:alpha val="50000"/>
                </a:srgbClr>
              </a:outerShdw>
            </a:effectLst>
          </p:spPr>
        </p:pic>
        <p:sp>
          <p:nvSpPr>
            <p:cNvPr id="8" name="Isosceles Triangle 7"/>
            <p:cNvSpPr/>
            <p:nvPr/>
          </p:nvSpPr>
          <p:spPr bwMode="auto">
            <a:xfrm rot="21375456">
              <a:off x="650224" y="1497108"/>
              <a:ext cx="1066800" cy="820615"/>
            </a:xfrm>
            <a:prstGeom prst="triangle">
              <a:avLst/>
            </a:prstGeom>
            <a:solidFill>
              <a:srgbClr val="EF7E08"/>
            </a:solidFill>
            <a:ln w="9525" cmpd="sng">
              <a:noFill/>
              <a:miter lim="800000"/>
              <a:headEnd/>
              <a:tailEnd/>
            </a:ln>
            <a:effectLst/>
          </p:spPr>
          <p:txBody>
            <a:bodyPr wrap="none" rtlCol="0" anchor="ctr"/>
            <a:lstStyle/>
            <a:p>
              <a:pPr algn="ctr">
                <a:lnSpc>
                  <a:spcPct val="110000"/>
                </a:lnSpc>
                <a:spcBef>
                  <a:spcPts val="0"/>
                </a:spcBef>
              </a:pPr>
              <a:endParaRPr lang="en-US" sz="2200" dirty="0">
                <a:latin typeface="Rix정고딕 B" pitchFamily="18" charset="-127"/>
                <a:ea typeface="Rix정고딕 B" pitchFamily="18" charset="-127"/>
              </a:endParaRPr>
            </a:p>
          </p:txBody>
        </p:sp>
        <p:cxnSp>
          <p:nvCxnSpPr>
            <p:cNvPr id="10" name="Straight Connector 9"/>
            <p:cNvCxnSpPr/>
            <p:nvPr/>
          </p:nvCxnSpPr>
          <p:spPr>
            <a:xfrm rot="15975456" flipH="1">
              <a:off x="1038154" y="1866564"/>
              <a:ext cx="304800" cy="304800"/>
            </a:xfrm>
            <a:prstGeom prst="line">
              <a:avLst/>
            </a:prstGeom>
            <a:ln w="57150"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rot="21116192">
              <a:off x="-110533" y="2387461"/>
              <a:ext cx="2667000" cy="369332"/>
            </a:xfrm>
            <a:prstGeom prst="rect">
              <a:avLst/>
            </a:prstGeom>
            <a:noFill/>
          </p:spPr>
          <p:txBody>
            <a:bodyPr wrap="square" rtlCol="0">
              <a:spAutoFit/>
            </a:bodyPr>
            <a:lstStyle/>
            <a:p>
              <a:pPr algn="ctr"/>
              <a:r>
                <a:rPr lang="en-US" dirty="0" smtClean="0"/>
                <a:t>You Are Here</a:t>
              </a:r>
              <a:endParaRPr lang="en-US" dirty="0"/>
            </a:p>
          </p:txBody>
        </p:sp>
      </p:grpSp>
      <p:cxnSp>
        <p:nvCxnSpPr>
          <p:cNvPr id="14" name="Straight Connector 13"/>
          <p:cNvCxnSpPr/>
          <p:nvPr/>
        </p:nvCxnSpPr>
        <p:spPr>
          <a:xfrm flipV="1">
            <a:off x="1063165" y="1852157"/>
            <a:ext cx="171645" cy="327045"/>
          </a:xfrm>
          <a:prstGeom prst="line">
            <a:avLst/>
          </a:prstGeom>
          <a:ln w="57150"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Essential elements</a:t>
            </a:r>
            <a:endParaRPr lang="en-US" dirty="0"/>
          </a:p>
        </p:txBody>
      </p:sp>
      <p:pic>
        <p:nvPicPr>
          <p:cNvPr id="14" name="Picture 13" descr="Screen shot of an open badges application.  The page states: What are open badges?  Learning today happens everywhere.  But it's often diffictult to get recognition for skills and achievements that happen online or out of school.  Mozilla Open Badges helps solve that problem, making it easy for any organization to issue, manage and display digital badges across the web.  Take the Badges 101 quiz - and earn your first badge."/>
          <p:cNvPicPr>
            <a:picLocks noChangeAspect="1"/>
          </p:cNvPicPr>
          <p:nvPr/>
        </p:nvPicPr>
        <p:blipFill>
          <a:blip r:embed="rId2"/>
          <a:stretch>
            <a:fillRect/>
          </a:stretch>
        </p:blipFill>
        <p:spPr>
          <a:xfrm>
            <a:off x="991184" y="1191687"/>
            <a:ext cx="7191164" cy="516822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Essential elements</a:t>
            </a:r>
            <a:endParaRPr lang="en-US" dirty="0"/>
          </a:p>
        </p:txBody>
      </p:sp>
      <p:sp>
        <p:nvSpPr>
          <p:cNvPr id="3" name="Content Placeholder 2"/>
          <p:cNvSpPr>
            <a:spLocks noGrp="1"/>
          </p:cNvSpPr>
          <p:nvPr>
            <p:ph idx="1"/>
          </p:nvPr>
        </p:nvSpPr>
        <p:spPr>
          <a:xfrm>
            <a:off x="779463" y="1183180"/>
            <a:ext cx="7583488" cy="4590280"/>
          </a:xfrm>
        </p:spPr>
        <p:txBody>
          <a:bodyPr/>
          <a:lstStyle/>
          <a:p>
            <a:r>
              <a:rPr lang="en-US" dirty="0" smtClean="0"/>
              <a:t>Ability for students to own their data</a:t>
            </a:r>
          </a:p>
        </p:txBody>
      </p:sp>
      <p:sp>
        <p:nvSpPr>
          <p:cNvPr id="4" name="TextBox 3"/>
          <p:cNvSpPr txBox="1"/>
          <p:nvPr/>
        </p:nvSpPr>
        <p:spPr>
          <a:xfrm>
            <a:off x="472521" y="3564788"/>
            <a:ext cx="3456055" cy="2831545"/>
          </a:xfrm>
          <a:prstGeom prst="rect">
            <a:avLst/>
          </a:prstGeom>
          <a:noFill/>
        </p:spPr>
        <p:txBody>
          <a:bodyPr wrap="square" rtlCol="0">
            <a:spAutoFit/>
          </a:bodyPr>
          <a:lstStyle/>
          <a:p>
            <a:r>
              <a:rPr lang="en-US" dirty="0" smtClean="0"/>
              <a:t>Student-managed electronic learning portfolios can be part of a persistent learning record and help students develop the self-awareness required to set their own learning goals; express their own views of their strengths, weaknesses, and achievements; and take responsibility for them.</a:t>
            </a:r>
          </a:p>
          <a:p>
            <a:pPr algn="r"/>
            <a:r>
              <a:rPr lang="en-US" sz="1600" dirty="0" smtClean="0"/>
              <a:t>- National Educational Technology Plan</a:t>
            </a:r>
          </a:p>
        </p:txBody>
      </p:sp>
      <p:pic>
        <p:nvPicPr>
          <p:cNvPr id="5" name="Picture 4"/>
          <p:cNvPicPr>
            <a:picLocks noChangeAspect="1"/>
          </p:cNvPicPr>
          <p:nvPr/>
        </p:nvPicPr>
        <p:blipFill>
          <a:blip r:embed="rId2"/>
          <a:stretch>
            <a:fillRect/>
          </a:stretch>
        </p:blipFill>
        <p:spPr>
          <a:xfrm>
            <a:off x="602271" y="1830015"/>
            <a:ext cx="2882900" cy="1524000"/>
          </a:xfrm>
          <a:prstGeom prst="rect">
            <a:avLst/>
          </a:prstGeom>
        </p:spPr>
      </p:pic>
      <p:pic>
        <p:nvPicPr>
          <p:cNvPr id="6" name="Picture 5" descr="Screen shot that states Welcome to EduVault and then list unreadable text."/>
          <p:cNvPicPr>
            <a:picLocks noChangeAspect="1"/>
          </p:cNvPicPr>
          <p:nvPr/>
        </p:nvPicPr>
        <p:blipFill>
          <a:blip r:embed="rId3"/>
          <a:stretch>
            <a:fillRect/>
          </a:stretch>
        </p:blipFill>
        <p:spPr>
          <a:xfrm>
            <a:off x="4002406" y="1891211"/>
            <a:ext cx="4869244" cy="364152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Essential elements</a:t>
            </a:r>
            <a:endParaRPr lang="en-US" dirty="0"/>
          </a:p>
        </p:txBody>
      </p:sp>
      <p:sp>
        <p:nvSpPr>
          <p:cNvPr id="3" name="Content Placeholder 2"/>
          <p:cNvSpPr>
            <a:spLocks noGrp="1"/>
          </p:cNvSpPr>
          <p:nvPr>
            <p:ph idx="1"/>
          </p:nvPr>
        </p:nvSpPr>
        <p:spPr/>
        <p:txBody>
          <a:bodyPr/>
          <a:lstStyle/>
          <a:p>
            <a:r>
              <a:rPr lang="en-US" dirty="0" smtClean="0"/>
              <a:t>Leveraging patterns from digital interactions to improve improve instruction, and fuel research:</a:t>
            </a:r>
          </a:p>
        </p:txBody>
      </p:sp>
      <p:pic>
        <p:nvPicPr>
          <p:cNvPr id="4" name="Picture 4" descr="Picture of Draft cover of Enhancing Teching and Learning Through Learning Analytics (draft for public comment) US Department of Education Office of Educational Technology.  &#10;&#10;Cover shows word cloud (lots of words about data) and lists the US Department of Education logo."/>
          <p:cNvPicPr>
            <a:picLocks noChangeAspect="1"/>
          </p:cNvPicPr>
          <p:nvPr/>
        </p:nvPicPr>
        <p:blipFill>
          <a:blip r:embed="rId2"/>
          <a:srcRect/>
          <a:stretch>
            <a:fillRect/>
          </a:stretch>
        </p:blipFill>
        <p:spPr bwMode="auto">
          <a:xfrm>
            <a:off x="3345656" y="2362200"/>
            <a:ext cx="2452687" cy="322738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949" y="2702587"/>
            <a:ext cx="5692102" cy="993655"/>
          </a:xfrm>
        </p:spPr>
        <p:txBody>
          <a:bodyPr>
            <a:noAutofit/>
          </a:bodyPr>
          <a:lstStyle/>
          <a:p>
            <a:pPr algn="ctr"/>
            <a:r>
              <a:rPr lang="en-US" sz="3600" dirty="0" smtClean="0"/>
              <a:t>Personalized learning is for teachers too!</a:t>
            </a:r>
            <a:endParaRPr lang="en-US" sz="3600" dirty="0"/>
          </a:p>
        </p:txBody>
      </p:sp>
      <p:sp>
        <p:nvSpPr>
          <p:cNvPr id="4" name="Rectangle 3"/>
          <p:cNvSpPr/>
          <p:nvPr/>
        </p:nvSpPr>
        <p:spPr>
          <a:xfrm>
            <a:off x="641143" y="875358"/>
            <a:ext cx="7927986" cy="2219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41143" y="875358"/>
            <a:ext cx="7927986" cy="2219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989073" y="332884"/>
            <a:ext cx="7173182" cy="1750715"/>
          </a:xfrm>
        </p:spPr>
        <p:txBody>
          <a:bodyPr>
            <a:normAutofit/>
          </a:bodyPr>
          <a:lstStyle/>
          <a:p>
            <a:pPr marL="1588" indent="-1588" algn="ctr">
              <a:buNone/>
            </a:pPr>
            <a:r>
              <a:rPr lang="en-US" sz="2400" dirty="0" smtClean="0"/>
              <a:t>The traditional teaching model treats all learners the same despite unique needs and strengths</a:t>
            </a:r>
          </a:p>
        </p:txBody>
      </p:sp>
      <p:pic>
        <p:nvPicPr>
          <p:cNvPr id="9" name="Picture 8" descr="Photo of five children raising their hands.  Outside the photo are words and arrows refering to different children: Never completes writing assignments; Reads at a 6th grade level; Loves baseball; Can't multiply by 5s; Has Dyslexia; Knows the name of every state capitol; Speaks Spanish.  "/>
          <p:cNvPicPr>
            <a:picLocks noChangeAspect="1"/>
          </p:cNvPicPr>
          <p:nvPr/>
        </p:nvPicPr>
        <p:blipFill>
          <a:blip r:embed="rId2"/>
          <a:stretch>
            <a:fillRect/>
          </a:stretch>
        </p:blipFill>
        <p:spPr>
          <a:xfrm>
            <a:off x="641143" y="1648852"/>
            <a:ext cx="7654039" cy="472413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Personalizing Teacher Improvement</a:t>
            </a:r>
            <a:endParaRPr lang="en-US" dirty="0"/>
          </a:p>
        </p:txBody>
      </p:sp>
      <p:pic>
        <p:nvPicPr>
          <p:cNvPr id="4" name="Picture 3" descr="Picture of teacher at the head of a class."/>
          <p:cNvPicPr>
            <a:picLocks noChangeAspect="1"/>
          </p:cNvPicPr>
          <p:nvPr/>
        </p:nvPicPr>
        <p:blipFill>
          <a:blip r:embed="rId3"/>
          <a:stretch>
            <a:fillRect/>
          </a:stretch>
        </p:blipFill>
        <p:spPr>
          <a:xfrm>
            <a:off x="1257300" y="1407459"/>
            <a:ext cx="6629400" cy="4419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895674" y="1351999"/>
            <a:ext cx="5339794" cy="5004029"/>
          </a:xfrm>
          <a:prstGeom prst="rect">
            <a:avLst/>
          </a:prstGeom>
          <a:effectLst>
            <a:outerShdw blurRad="254000" dist="101600" dir="2700000">
              <a:srgbClr val="000000">
                <a:alpha val="50000"/>
              </a:srgbClr>
            </a:outerShdw>
          </a:effectLst>
        </p:spPr>
      </p:pic>
      <p:sp>
        <p:nvSpPr>
          <p:cNvPr id="9" name="Rectangle 8"/>
          <p:cNvSpPr/>
          <p:nvPr/>
        </p:nvSpPr>
        <p:spPr>
          <a:xfrm>
            <a:off x="1925206" y="1742654"/>
            <a:ext cx="5339794" cy="45081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Race to the Top - District</a:t>
            </a:r>
            <a:endParaRPr lang="en-US" dirty="0"/>
          </a:p>
        </p:txBody>
      </p:sp>
      <p:pic>
        <p:nvPicPr>
          <p:cNvPr id="4" name="Picture 3" descr="Article from The New York Times titled: District Grant Contest Unveiled and a photo of Arne Duncan."/>
          <p:cNvPicPr>
            <a:picLocks noChangeAspect="1"/>
          </p:cNvPicPr>
          <p:nvPr/>
        </p:nvPicPr>
        <p:blipFill>
          <a:blip r:embed="rId3"/>
          <a:stretch>
            <a:fillRect/>
          </a:stretch>
        </p:blipFill>
        <p:spPr>
          <a:xfrm>
            <a:off x="1954738" y="2511040"/>
            <a:ext cx="4643884" cy="3712076"/>
          </a:xfrm>
          <a:prstGeom prst="rect">
            <a:avLst/>
          </a:prstGeom>
        </p:spPr>
      </p:pic>
      <p:pic>
        <p:nvPicPr>
          <p:cNvPr id="5" name="Picture 4" descr="NY Times logo.tiff"/>
          <p:cNvPicPr>
            <a:picLocks noChangeAspect="1"/>
          </p:cNvPicPr>
          <p:nvPr/>
        </p:nvPicPr>
        <p:blipFill>
          <a:blip r:embed="rId4"/>
          <a:stretch>
            <a:fillRect/>
          </a:stretch>
        </p:blipFill>
        <p:spPr>
          <a:xfrm>
            <a:off x="1969716" y="1956668"/>
            <a:ext cx="2247900" cy="495300"/>
          </a:xfrm>
          <a:prstGeom prst="rect">
            <a:avLst/>
          </a:prstGeom>
        </p:spPr>
      </p:pic>
      <p:sp>
        <p:nvSpPr>
          <p:cNvPr id="8" name="TextBox 7"/>
          <p:cNvSpPr txBox="1"/>
          <p:nvPr/>
        </p:nvSpPr>
        <p:spPr>
          <a:xfrm>
            <a:off x="4922670" y="2067868"/>
            <a:ext cx="1300394" cy="369332"/>
          </a:xfrm>
          <a:prstGeom prst="rect">
            <a:avLst/>
          </a:prstGeom>
          <a:noFill/>
        </p:spPr>
        <p:txBody>
          <a:bodyPr wrap="none" rtlCol="0">
            <a:spAutoFit/>
          </a:bodyPr>
          <a:lstStyle/>
          <a:p>
            <a:r>
              <a:rPr lang="en-US" b="1" dirty="0" smtClean="0">
                <a:latin typeface="Arial"/>
                <a:cs typeface="Arial"/>
              </a:rPr>
              <a:t>Education</a:t>
            </a:r>
            <a:endParaRPr lang="en-US" b="1" dirty="0">
              <a:latin typeface="Arial"/>
              <a:cs typeface="Arial"/>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a:t>
            </a:r>
            <a:endParaRPr lang="en-US" dirty="0"/>
          </a:p>
        </p:txBody>
      </p:sp>
      <p:pic>
        <p:nvPicPr>
          <p:cNvPr id="4" name="Picture 3" descr="Student standing in front of a chalk board with 5 light bulbs drawn over her head."/>
          <p:cNvPicPr>
            <a:picLocks noChangeAspect="1"/>
          </p:cNvPicPr>
          <p:nvPr/>
        </p:nvPicPr>
        <p:blipFill>
          <a:blip r:embed="rId2"/>
          <a:stretch>
            <a:fillRect/>
          </a:stretch>
        </p:blipFill>
        <p:spPr>
          <a:xfrm>
            <a:off x="1481403" y="1638300"/>
            <a:ext cx="6181194" cy="409177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a:t>
            </a:r>
            <a:endParaRPr lang="en-US" dirty="0"/>
          </a:p>
        </p:txBody>
      </p:sp>
      <p:pic>
        <p:nvPicPr>
          <p:cNvPr id="4" name="Picture 3" descr="Connected Educator Month"/>
          <p:cNvPicPr>
            <a:picLocks noChangeAspect="1"/>
          </p:cNvPicPr>
          <p:nvPr/>
        </p:nvPicPr>
        <p:blipFill>
          <a:blip r:embed="rId2"/>
          <a:stretch>
            <a:fillRect/>
          </a:stretch>
        </p:blipFill>
        <p:spPr>
          <a:xfrm>
            <a:off x="2115709" y="1450669"/>
            <a:ext cx="4912581" cy="446109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638300" y="1432519"/>
            <a:ext cx="5867400" cy="1470025"/>
          </a:xfrm>
        </p:spPr>
        <p:txBody>
          <a:bodyPr/>
          <a:lstStyle/>
          <a:p>
            <a:r>
              <a:rPr lang="en-US" sz="6600" dirty="0" smtClean="0"/>
              <a:t>Thanks!</a:t>
            </a:r>
            <a:endParaRPr lang="en-US" sz="6600" dirty="0"/>
          </a:p>
        </p:txBody>
      </p:sp>
      <p:pic>
        <p:nvPicPr>
          <p:cNvPr id="6" name="Picture 3"/>
          <p:cNvPicPr>
            <a:picLocks noChangeAspect="1" noChangeArrowheads="1"/>
          </p:cNvPicPr>
          <p:nvPr/>
        </p:nvPicPr>
        <p:blipFill>
          <a:blip r:embed="rId2"/>
          <a:srcRect/>
          <a:stretch>
            <a:fillRect/>
          </a:stretch>
        </p:blipFill>
        <p:spPr bwMode="auto">
          <a:xfrm>
            <a:off x="6081061" y="6299954"/>
            <a:ext cx="406663" cy="401970"/>
          </a:xfrm>
          <a:prstGeom prst="rect">
            <a:avLst/>
          </a:prstGeom>
          <a:noFill/>
          <a:ln w="12700">
            <a:noFill/>
            <a:miter lim="800000"/>
            <a:headEnd/>
            <a:tailEnd/>
          </a:ln>
        </p:spPr>
      </p:pic>
      <p:sp>
        <p:nvSpPr>
          <p:cNvPr id="7" name="TextBox 6"/>
          <p:cNvSpPr txBox="1"/>
          <p:nvPr/>
        </p:nvSpPr>
        <p:spPr>
          <a:xfrm>
            <a:off x="6457842" y="6294580"/>
            <a:ext cx="1937775" cy="369332"/>
          </a:xfrm>
          <a:prstGeom prst="rect">
            <a:avLst/>
          </a:prstGeom>
          <a:noFill/>
        </p:spPr>
        <p:txBody>
          <a:bodyPr wrap="none" rtlCol="0">
            <a:spAutoFit/>
          </a:bodyPr>
          <a:lstStyle/>
          <a:p>
            <a:r>
              <a:rPr lang="en-US" dirty="0" smtClean="0">
                <a:solidFill>
                  <a:srgbClr val="FFFFFF"/>
                </a:solidFill>
              </a:rPr>
              <a:t>@</a:t>
            </a:r>
            <a:r>
              <a:rPr lang="en-US" dirty="0" err="1" smtClean="0">
                <a:solidFill>
                  <a:srgbClr val="FFFFFF"/>
                </a:solidFill>
              </a:rPr>
              <a:t>OfficeOfEdTech</a:t>
            </a:r>
            <a:endParaRPr lang="en-US" dirty="0">
              <a:solidFill>
                <a:srgbClr val="FFFFFF"/>
              </a:solidFill>
            </a:endParaRPr>
          </a:p>
        </p:txBody>
      </p:sp>
      <p:sp>
        <p:nvSpPr>
          <p:cNvPr id="8" name="TextBox 7"/>
          <p:cNvSpPr txBox="1"/>
          <p:nvPr/>
        </p:nvSpPr>
        <p:spPr>
          <a:xfrm>
            <a:off x="624589" y="6332592"/>
            <a:ext cx="2558701" cy="369332"/>
          </a:xfrm>
          <a:prstGeom prst="rect">
            <a:avLst/>
          </a:prstGeom>
          <a:noFill/>
        </p:spPr>
        <p:txBody>
          <a:bodyPr wrap="none" rtlCol="0">
            <a:spAutoFit/>
          </a:bodyPr>
          <a:lstStyle/>
          <a:p>
            <a:r>
              <a:rPr lang="en-US" dirty="0" err="1" smtClean="0">
                <a:solidFill>
                  <a:srgbClr val="FFFFFF"/>
                </a:solidFill>
              </a:rPr>
              <a:t>www.ED.gov</a:t>
            </a:r>
            <a:r>
              <a:rPr lang="en-US" dirty="0" smtClean="0">
                <a:solidFill>
                  <a:srgbClr val="FFFFFF"/>
                </a:solidFill>
              </a:rPr>
              <a:t>/technology</a:t>
            </a:r>
            <a:endParaRPr lang="en-US" dirty="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Time for a New Model</a:t>
            </a:r>
            <a:endParaRPr lang="en-US" dirty="0"/>
          </a:p>
        </p:txBody>
      </p:sp>
      <p:sp>
        <p:nvSpPr>
          <p:cNvPr id="3" name="Content Placeholder 2"/>
          <p:cNvSpPr>
            <a:spLocks noGrp="1"/>
          </p:cNvSpPr>
          <p:nvPr>
            <p:ph idx="1"/>
          </p:nvPr>
        </p:nvSpPr>
        <p:spPr>
          <a:xfrm>
            <a:off x="779463" y="5214470"/>
            <a:ext cx="7583488" cy="742577"/>
          </a:xfrm>
        </p:spPr>
        <p:txBody>
          <a:bodyPr>
            <a:normAutofit lnSpcReduction="10000"/>
          </a:bodyPr>
          <a:lstStyle/>
          <a:p>
            <a:r>
              <a:rPr lang="en-US" dirty="0" smtClean="0"/>
              <a:t>“We must take classroom learning beyond a one-size-fits-all mentality and bring it fully into the 21</a:t>
            </a:r>
            <a:r>
              <a:rPr lang="en-US" baseline="30000" dirty="0" smtClean="0"/>
              <a:t>st</a:t>
            </a:r>
            <a:r>
              <a:rPr lang="en-US" dirty="0" smtClean="0"/>
              <a:t> century”</a:t>
            </a:r>
            <a:endParaRPr lang="en-US" dirty="0"/>
          </a:p>
        </p:txBody>
      </p:sp>
      <p:pic>
        <p:nvPicPr>
          <p:cNvPr id="4" name="Picture 3" descr="Photo of Arne Duncan, Secretary, US Department of Education."/>
          <p:cNvPicPr>
            <a:picLocks noChangeAspect="1"/>
          </p:cNvPicPr>
          <p:nvPr/>
        </p:nvPicPr>
        <p:blipFill>
          <a:blip r:embed="rId2"/>
          <a:stretch>
            <a:fillRect/>
          </a:stretch>
        </p:blipFill>
        <p:spPr>
          <a:xfrm>
            <a:off x="1181100" y="1320800"/>
            <a:ext cx="6781800" cy="365173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283" y="2890391"/>
            <a:ext cx="5289434" cy="698180"/>
          </a:xfrm>
        </p:spPr>
        <p:txBody>
          <a:bodyPr/>
          <a:lstStyle/>
          <a:p>
            <a:pPr algn="ctr"/>
            <a:r>
              <a:rPr lang="en-US" dirty="0" smtClean="0"/>
              <a:t>Technology can help…</a:t>
            </a:r>
            <a:endParaRPr lang="en-US" dirty="0"/>
          </a:p>
        </p:txBody>
      </p:sp>
      <p:sp>
        <p:nvSpPr>
          <p:cNvPr id="4" name="Rectangle 3"/>
          <p:cNvSpPr/>
          <p:nvPr/>
        </p:nvSpPr>
        <p:spPr>
          <a:xfrm>
            <a:off x="641143" y="875358"/>
            <a:ext cx="7927986" cy="2219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National Ed Tech Plan</a:t>
            </a:r>
            <a:endParaRPr lang="en-US" dirty="0"/>
          </a:p>
        </p:txBody>
      </p:sp>
      <p:sp>
        <p:nvSpPr>
          <p:cNvPr id="3" name="Content Placeholder 2"/>
          <p:cNvSpPr>
            <a:spLocks noGrp="1"/>
          </p:cNvSpPr>
          <p:nvPr>
            <p:ph idx="1"/>
          </p:nvPr>
        </p:nvSpPr>
        <p:spPr>
          <a:xfrm>
            <a:off x="655217" y="1812360"/>
            <a:ext cx="3536875" cy="3916087"/>
          </a:xfrm>
        </p:spPr>
        <p:txBody>
          <a:bodyPr>
            <a:normAutofit/>
          </a:bodyPr>
          <a:lstStyle/>
          <a:p>
            <a:pPr marL="0" indent="1588" algn="ctr">
              <a:buNone/>
            </a:pPr>
            <a:r>
              <a:rPr lang="en-US" dirty="0" smtClean="0"/>
              <a:t>“Technology gives students opportunities for taking ownership of their learning. Personalized learning is paced to student needs, tailored to learning preferences, and customized to the specific interests of different learners.”</a:t>
            </a:r>
          </a:p>
        </p:txBody>
      </p:sp>
      <p:pic>
        <p:nvPicPr>
          <p:cNvPr id="4" name="Picture 1" descr="Picture of the front cover of the National Ed Tech Plan which says: Transforming American Education Learning Powered by Technology National Education Technology Plan 2010 US Department of Education Office of Educational Technology."/>
          <p:cNvPicPr>
            <a:picLocks noChangeArrowheads="1"/>
          </p:cNvPicPr>
          <p:nvPr/>
        </p:nvPicPr>
        <p:blipFill>
          <a:blip r:embed="rId2"/>
          <a:srcRect/>
          <a:stretch>
            <a:fillRect/>
          </a:stretch>
        </p:blipFill>
        <p:spPr bwMode="auto">
          <a:xfrm>
            <a:off x="4716624" y="1366768"/>
            <a:ext cx="3646327" cy="4760740"/>
          </a:xfrm>
          <a:prstGeom prst="rect">
            <a:avLst/>
          </a:prstGeom>
          <a:noFill/>
          <a:ln w="12700" cap="flat">
            <a:noFill/>
            <a:miter lim="800000"/>
            <a:headEnd/>
            <a:tailEnd/>
          </a:ln>
          <a:effectLst>
            <a:outerShdw blurRad="254000" dist="101600" dir="3600009" algn="ctr" rotWithShape="0">
              <a:schemeClr val="tx1">
                <a:alpha val="50000"/>
              </a:schemeClr>
            </a:outerShdw>
          </a:effectLst>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What is Personalized Learning?</a:t>
            </a:r>
            <a:endParaRPr lang="en-US" sz="3000" dirty="0"/>
          </a:p>
        </p:txBody>
      </p:sp>
      <p:sp>
        <p:nvSpPr>
          <p:cNvPr id="3" name="Content Placeholder 2"/>
          <p:cNvSpPr>
            <a:spLocks noGrp="1"/>
          </p:cNvSpPr>
          <p:nvPr>
            <p:ph idx="1"/>
          </p:nvPr>
        </p:nvSpPr>
        <p:spPr/>
        <p:txBody>
          <a:bodyPr/>
          <a:lstStyle/>
          <a:p>
            <a:r>
              <a:rPr lang="en-US" dirty="0" smtClean="0"/>
              <a:t>Adjusting the pace (individualized)</a:t>
            </a:r>
          </a:p>
          <a:p>
            <a:r>
              <a:rPr lang="en-US" dirty="0" smtClean="0"/>
              <a:t>Adjusting the learning approach (differentiated)</a:t>
            </a:r>
          </a:p>
          <a:p>
            <a:r>
              <a:rPr lang="en-US" dirty="0" smtClean="0"/>
              <a:t>Leveraging student interests/experiences</a:t>
            </a:r>
          </a:p>
          <a:p>
            <a:pPr>
              <a:buNone/>
            </a:pPr>
            <a:r>
              <a:rPr lang="en-US" sz="3200" dirty="0" smtClean="0">
                <a:solidFill>
                  <a:schemeClr val="accent1"/>
                </a:solidFill>
              </a:rPr>
              <a:t>=</a:t>
            </a:r>
            <a:r>
              <a:rPr lang="en-US" sz="2800" dirty="0" smtClean="0"/>
              <a:t>  Personalized Learning</a:t>
            </a:r>
          </a:p>
          <a:p>
            <a:endParaRPr lang="en-US" dirty="0"/>
          </a:p>
        </p:txBody>
      </p:sp>
      <p:cxnSp>
        <p:nvCxnSpPr>
          <p:cNvPr id="6" name="Straight Connector 5"/>
          <p:cNvCxnSpPr/>
          <p:nvPr/>
        </p:nvCxnSpPr>
        <p:spPr>
          <a:xfrm>
            <a:off x="779463" y="3111500"/>
            <a:ext cx="6078537"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Personalized Learning</a:t>
            </a:r>
            <a:endParaRPr lang="en-US" dirty="0"/>
          </a:p>
        </p:txBody>
      </p:sp>
      <p:sp>
        <p:nvSpPr>
          <p:cNvPr id="3" name="Content Placeholder 2"/>
          <p:cNvSpPr>
            <a:spLocks noGrp="1"/>
          </p:cNvSpPr>
          <p:nvPr>
            <p:ph idx="1"/>
          </p:nvPr>
        </p:nvSpPr>
        <p:spPr>
          <a:xfrm>
            <a:off x="779463" y="1243478"/>
            <a:ext cx="7583488" cy="4590280"/>
          </a:xfrm>
        </p:spPr>
        <p:txBody>
          <a:bodyPr/>
          <a:lstStyle/>
          <a:p>
            <a:r>
              <a:rPr lang="en-US" dirty="0" smtClean="0"/>
              <a:t>Systems that adapts to learner needs</a:t>
            </a:r>
            <a:endParaRPr lang="en-US" dirty="0"/>
          </a:p>
        </p:txBody>
      </p:sp>
      <p:pic>
        <p:nvPicPr>
          <p:cNvPr id="5" name="Picture 4" descr="Example of tablet technology."/>
          <p:cNvPicPr>
            <a:picLocks noChangeAspect="1"/>
          </p:cNvPicPr>
          <p:nvPr/>
        </p:nvPicPr>
        <p:blipFill>
          <a:blip r:embed="rId3"/>
          <a:stretch>
            <a:fillRect/>
          </a:stretch>
        </p:blipFill>
        <p:spPr>
          <a:xfrm>
            <a:off x="1670523" y="1911035"/>
            <a:ext cx="5431373" cy="426950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Personalized Learning</a:t>
            </a:r>
            <a:endParaRPr lang="en-US" dirty="0"/>
          </a:p>
        </p:txBody>
      </p:sp>
      <p:sp>
        <p:nvSpPr>
          <p:cNvPr id="3" name="Content Placeholder 2"/>
          <p:cNvSpPr>
            <a:spLocks noGrp="1"/>
          </p:cNvSpPr>
          <p:nvPr>
            <p:ph idx="1"/>
          </p:nvPr>
        </p:nvSpPr>
        <p:spPr>
          <a:xfrm>
            <a:off x="779463" y="1243478"/>
            <a:ext cx="7583488" cy="4590280"/>
          </a:xfrm>
        </p:spPr>
        <p:txBody>
          <a:bodyPr/>
          <a:lstStyle/>
          <a:p>
            <a:r>
              <a:rPr lang="en-US" dirty="0" smtClean="0"/>
              <a:t>Systems that support differentiated learning</a:t>
            </a:r>
          </a:p>
        </p:txBody>
      </p:sp>
      <p:pic>
        <p:nvPicPr>
          <p:cNvPr id="4" name="Picture 3" descr="Example of School of One showing computers lined up with people walking by.  "/>
          <p:cNvPicPr>
            <a:picLocks noChangeAspect="1"/>
          </p:cNvPicPr>
          <p:nvPr/>
        </p:nvPicPr>
        <p:blipFill>
          <a:blip r:embed="rId3"/>
          <a:srcRect/>
          <a:stretch>
            <a:fillRect/>
          </a:stretch>
        </p:blipFill>
        <p:spPr bwMode="auto">
          <a:xfrm>
            <a:off x="1649937" y="1912387"/>
            <a:ext cx="5844126" cy="4340557"/>
          </a:xfrm>
          <a:prstGeom prst="rect">
            <a:avLst/>
          </a:prstGeom>
          <a:noFill/>
          <a:ln w="9525">
            <a:noFill/>
            <a:miter lim="800000"/>
            <a:headEnd/>
            <a:tailEnd/>
          </a:ln>
          <a:effectLst>
            <a:outerShdw blurRad="254000" dist="101600" dir="2700000">
              <a:srgbClr val="000000">
                <a:alpha val="50000"/>
              </a:srgbClr>
            </a:outerShdw>
          </a:effectLst>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Personalized Learning</a:t>
            </a:r>
            <a:endParaRPr lang="en-US" dirty="0"/>
          </a:p>
        </p:txBody>
      </p:sp>
      <p:sp>
        <p:nvSpPr>
          <p:cNvPr id="3" name="Content Placeholder 2"/>
          <p:cNvSpPr>
            <a:spLocks noGrp="1"/>
          </p:cNvSpPr>
          <p:nvPr>
            <p:ph idx="1"/>
          </p:nvPr>
        </p:nvSpPr>
        <p:spPr>
          <a:xfrm>
            <a:off x="779463" y="1243478"/>
            <a:ext cx="7583488" cy="4590280"/>
          </a:xfrm>
        </p:spPr>
        <p:txBody>
          <a:bodyPr/>
          <a:lstStyle/>
          <a:p>
            <a:r>
              <a:rPr lang="en-US" dirty="0" smtClean="0"/>
              <a:t>Increasing the frequency of formative assessments</a:t>
            </a:r>
            <a:endParaRPr lang="en-US" dirty="0"/>
          </a:p>
        </p:txBody>
      </p:sp>
      <p:pic>
        <p:nvPicPr>
          <p:cNvPr id="4" name="Picture 3" descr="Smiling girl holding a learning device."/>
          <p:cNvPicPr>
            <a:picLocks noChangeAspect="1"/>
          </p:cNvPicPr>
          <p:nvPr/>
        </p:nvPicPr>
        <p:blipFill>
          <a:blip r:embed="rId3"/>
          <a:srcRect t="16628" b="8314"/>
          <a:stretch>
            <a:fillRect/>
          </a:stretch>
        </p:blipFill>
        <p:spPr>
          <a:xfrm>
            <a:off x="2393950" y="2028777"/>
            <a:ext cx="4356100" cy="4127504"/>
          </a:xfrm>
          <a:prstGeom prst="rect">
            <a:avLst/>
          </a:prstGeom>
          <a:effectLst>
            <a:outerShdw blurRad="254000" dist="101600" dir="2700000">
              <a:srgbClr val="000000">
                <a:alpha val="50000"/>
              </a:srgbClr>
            </a:outerShdw>
          </a:effectLst>
        </p:spPr>
      </p:pic>
    </p:spTree>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ixel">
  <a:themeElements>
    <a:clrScheme name="Pixel">
      <a:dk1>
        <a:srgbClr val="FFFFFF"/>
      </a:dk1>
      <a:lt1>
        <a:srgbClr val="103154"/>
      </a:lt1>
      <a:dk2>
        <a:srgbClr val="0096FF"/>
      </a:dk2>
      <a:lt2>
        <a:srgbClr val="87FD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Pixel">
      <a:majorFont>
        <a:latin typeface="Corbel"/>
        <a:ea typeface=""/>
        <a:cs typeface=""/>
        <a:font script="Jpan" typeface="メイリオ"/>
      </a:majorFont>
      <a:minorFont>
        <a:latin typeface="Corbel"/>
        <a:ea typeface=""/>
        <a:cs typeface=""/>
        <a:font script="Jpan" typeface="メイリオ"/>
      </a:minorFont>
    </a:fontScheme>
    <a:fmtScheme name="Pixel">
      <a:fillStyleLst>
        <a:solidFill>
          <a:schemeClr val="phClr"/>
        </a:solidFill>
        <a:solidFill>
          <a:schemeClr val="phClr">
            <a:satMod val="150000"/>
          </a:schemeClr>
        </a:solidFill>
        <a:solidFill>
          <a:schemeClr val="phClr">
            <a:shade val="80000"/>
            <a:lumMod val="90000"/>
          </a:scheme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50800" cap="flat" cmpd="sng" algn="ctr">
          <a:solidFill>
            <a:schemeClr val="phClr">
              <a:alpha val="80000"/>
            </a:schemeClr>
          </a:solidFill>
          <a:prstDash val="solid"/>
        </a:ln>
      </a:lnStyleLst>
      <a:effectStyleLst>
        <a:effectStyle>
          <a:effectLst/>
        </a:effectStyle>
        <a:effectStyle>
          <a:effectLst>
            <a:outerShdw blurRad="50800" dist="63500" dir="2700000" sx="102000" sy="102000" rotWithShape="0">
              <a:srgbClr val="000000">
                <a:alpha val="50000"/>
              </a:srgbClr>
            </a:outerShdw>
          </a:effectLst>
          <a:scene3d>
            <a:camera prst="orthographicFront">
              <a:rot lat="0" lon="0" rev="0"/>
            </a:camera>
            <a:lightRig rig="glow" dir="tl"/>
          </a:scene3d>
          <a:sp3d>
            <a:bevelT w="0" h="0"/>
          </a:sp3d>
        </a:effectStyle>
        <a:effectStyle>
          <a:effectLst>
            <a:outerShdw blurRad="63500" dist="38100" dir="3600000" sx="103000" sy="103000" rotWithShape="0">
              <a:srgbClr val="000000">
                <a:alpha val="60000"/>
              </a:srgbClr>
            </a:outerShdw>
          </a:effectLst>
          <a:scene3d>
            <a:camera prst="orthographicFront">
              <a:rot lat="0" lon="0" rev="0"/>
            </a:camera>
            <a:lightRig rig="flat" dir="t">
              <a:rot lat="0" lon="0" rev="5400000"/>
            </a:lightRig>
          </a:scene3d>
          <a:sp3d prstMaterial="softmetal">
            <a:bevelT w="63500" h="38100"/>
          </a:sp3d>
        </a:effectStyle>
      </a:effectStyleLst>
      <a:bgFillStyleLst>
        <a:solidFill>
          <a:schemeClr val="phClr"/>
        </a:solidFill>
        <a:gradFill rotWithShape="1">
          <a:gsLst>
            <a:gs pos="0">
              <a:schemeClr val="phClr">
                <a:tint val="100000"/>
                <a:shade val="95000"/>
                <a:satMod val="350000"/>
              </a:schemeClr>
            </a:gs>
            <a:gs pos="100000">
              <a:schemeClr val="phClr">
                <a:shade val="20000"/>
                <a:satMod val="150000"/>
              </a:schemeClr>
            </a:gs>
          </a:gsLst>
          <a:lin ang="5400000" scaled="0"/>
        </a:gradFill>
        <a:blipFill rotWithShape="1">
          <a:blip xmlns:r="http://schemas.openxmlformats.org/officeDocument/2006/relationships" r:embed="rId1">
            <a:duotone>
              <a:schemeClr val="phClr">
                <a:shade val="1000"/>
                <a:satMod val="400000"/>
              </a:schemeClr>
              <a:schemeClr val="phClr">
                <a:tint val="50000"/>
                <a:satMod val="4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Pixel.thmx</Template>
  <TotalTime>4974</TotalTime>
  <Words>524</Words>
  <Application>Microsoft Macintosh PowerPoint</Application>
  <PresentationFormat>On-screen Show (4:3)</PresentationFormat>
  <Paragraphs>69</Paragraphs>
  <Slides>24</Slides>
  <Notes>9</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Pixel</vt:lpstr>
      <vt:lpstr>Personalizing Learning</vt:lpstr>
      <vt:lpstr>PowerPoint Presentation</vt:lpstr>
      <vt:lpstr>It’s Time for a New Model</vt:lpstr>
      <vt:lpstr>Technology can help…</vt:lpstr>
      <vt:lpstr>National Ed Tech Plan</vt:lpstr>
      <vt:lpstr>What is Personalized Learning?</vt:lpstr>
      <vt:lpstr>Examples of Personalized Learning</vt:lpstr>
      <vt:lpstr>Examples of Personalized Learning</vt:lpstr>
      <vt:lpstr>Examples of Personalized Learning</vt:lpstr>
      <vt:lpstr>Examples of Personalized Learning</vt:lpstr>
      <vt:lpstr>Examples of Personalized Learning</vt:lpstr>
      <vt:lpstr>Examples of Personalized Learning </vt:lpstr>
      <vt:lpstr>PowerPoint Presentation</vt:lpstr>
      <vt:lpstr>Essential elements</vt:lpstr>
      <vt:lpstr>Essential elements</vt:lpstr>
      <vt:lpstr>Essential elements</vt:lpstr>
      <vt:lpstr>Essential elements</vt:lpstr>
      <vt:lpstr>Essential elements</vt:lpstr>
      <vt:lpstr>Personalized learning is for teachers too!</vt:lpstr>
      <vt:lpstr>Personalizing Teacher Improvement</vt:lpstr>
      <vt:lpstr>Race to the Top - District</vt:lpstr>
      <vt:lpstr>What can you do?</vt:lpstr>
      <vt:lpstr>Final Thoughts</vt:lpstr>
      <vt:lpstr>Thanks!</vt:lpstr>
    </vt:vector>
  </TitlesOfParts>
  <Manager/>
  <Company>McKay School of Education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Personalizing Learning (MS PowerPoint)</dc:title>
  <dc:subject/>
  <dc:creator>Richard Culatta</dc:creator>
  <cp:keywords/>
  <dc:description/>
  <cp:lastModifiedBy>Jennifer Reeves</cp:lastModifiedBy>
  <cp:revision>23</cp:revision>
  <dcterms:created xsi:type="dcterms:W3CDTF">2012-07-07T02:37:13Z</dcterms:created>
  <dcterms:modified xsi:type="dcterms:W3CDTF">2012-07-11T17:13:58Z</dcterms:modified>
  <cp:category/>
</cp:coreProperties>
</file>